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1"/>
  </p:notesMasterIdLst>
  <p:handoutMasterIdLst>
    <p:handoutMasterId r:id="rId42"/>
  </p:handoutMasterIdLst>
  <p:sldIdLst>
    <p:sldId id="256" r:id="rId5"/>
    <p:sldId id="295" r:id="rId6"/>
    <p:sldId id="297" r:id="rId7"/>
    <p:sldId id="296" r:id="rId8"/>
    <p:sldId id="298" r:id="rId9"/>
    <p:sldId id="300" r:id="rId10"/>
    <p:sldId id="328" r:id="rId11"/>
    <p:sldId id="301" r:id="rId12"/>
    <p:sldId id="303" r:id="rId13"/>
    <p:sldId id="302" r:id="rId14"/>
    <p:sldId id="323" r:id="rId15"/>
    <p:sldId id="305" r:id="rId16"/>
    <p:sldId id="329" r:id="rId17"/>
    <p:sldId id="322" r:id="rId18"/>
    <p:sldId id="307" r:id="rId19"/>
    <p:sldId id="308" r:id="rId20"/>
    <p:sldId id="309" r:id="rId21"/>
    <p:sldId id="261" r:id="rId22"/>
    <p:sldId id="311" r:id="rId23"/>
    <p:sldId id="332" r:id="rId24"/>
    <p:sldId id="331" r:id="rId25"/>
    <p:sldId id="313" r:id="rId26"/>
    <p:sldId id="330" r:id="rId27"/>
    <p:sldId id="333" r:id="rId28"/>
    <p:sldId id="314" r:id="rId29"/>
    <p:sldId id="315" r:id="rId30"/>
    <p:sldId id="316" r:id="rId31"/>
    <p:sldId id="317" r:id="rId32"/>
    <p:sldId id="318" r:id="rId33"/>
    <p:sldId id="319" r:id="rId34"/>
    <p:sldId id="320" r:id="rId35"/>
    <p:sldId id="334" r:id="rId36"/>
    <p:sldId id="321" r:id="rId37"/>
    <p:sldId id="324" r:id="rId38"/>
    <p:sldId id="327" r:id="rId39"/>
    <p:sldId id="32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A90861-8797-437E-A0C2-945CB0DA30BF}">
          <p14:sldIdLst>
            <p14:sldId id="256"/>
            <p14:sldId id="295"/>
            <p14:sldId id="297"/>
            <p14:sldId id="296"/>
            <p14:sldId id="298"/>
            <p14:sldId id="300"/>
            <p14:sldId id="328"/>
            <p14:sldId id="301"/>
          </p14:sldIdLst>
        </p14:section>
        <p14:section name="Identification" id="{FED4F35E-D22A-48D7-9C86-A159CF5C642C}">
          <p14:sldIdLst>
            <p14:sldId id="303"/>
            <p14:sldId id="302"/>
            <p14:sldId id="323"/>
            <p14:sldId id="305"/>
            <p14:sldId id="329"/>
            <p14:sldId id="322"/>
            <p14:sldId id="307"/>
            <p14:sldId id="308"/>
            <p14:sldId id="309"/>
            <p14:sldId id="261"/>
          </p14:sldIdLst>
        </p14:section>
        <p14:section name="Generation" id="{377740B1-D985-467E-91AD-A233DCEE0858}">
          <p14:sldIdLst>
            <p14:sldId id="311"/>
            <p14:sldId id="332"/>
            <p14:sldId id="331"/>
            <p14:sldId id="313"/>
            <p14:sldId id="330"/>
            <p14:sldId id="333"/>
            <p14:sldId id="314"/>
            <p14:sldId id="315"/>
            <p14:sldId id="316"/>
            <p14:sldId id="317"/>
            <p14:sldId id="318"/>
            <p14:sldId id="319"/>
            <p14:sldId id="320"/>
            <p14:sldId id="334"/>
            <p14:sldId id="321"/>
            <p14:sldId id="324"/>
            <p14:sldId id="327"/>
            <p14:sldId id="326"/>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EC7"/>
    <a:srgbClr val="404040"/>
    <a:srgbClr val="E9E6DF"/>
    <a:srgbClr val="F7F6F3"/>
    <a:srgbClr val="FBF4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B195CA-C85B-4647-BC3F-8959D6C4F8E0}" v="3654" dt="2024-12-09T06:59:46.979"/>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714" autoAdjust="0"/>
  </p:normalViewPr>
  <p:slideViewPr>
    <p:cSldViewPr snapToGrid="0">
      <p:cViewPr varScale="1">
        <p:scale>
          <a:sx n="95" d="100"/>
          <a:sy n="95" d="100"/>
        </p:scale>
        <p:origin x="1194" y="78"/>
      </p:cViewPr>
      <p:guideLst>
        <p:guide orient="horz" pos="3360"/>
        <p:guide pos="3840"/>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ranil Palit" userId="468e919a787e991b" providerId="LiveId" clId="{F6B195CA-C85B-4647-BC3F-8959D6C4F8E0}"/>
    <pc:docChg chg="undo redo custSel addSld delSld modSld sldOrd modMainMaster addSection modSection">
      <pc:chgData name="Indranil Palit" userId="468e919a787e991b" providerId="LiveId" clId="{F6B195CA-C85B-4647-BC3F-8959D6C4F8E0}" dt="2024-12-09T07:01:09.023" v="24684" actId="207"/>
      <pc:docMkLst>
        <pc:docMk/>
      </pc:docMkLst>
      <pc:sldChg chg="modSp mod modNotesTx">
        <pc:chgData name="Indranil Palit" userId="468e919a787e991b" providerId="LiveId" clId="{F6B195CA-C85B-4647-BC3F-8959D6C4F8E0}" dt="2024-12-08T00:09:12.308" v="21808" actId="2711"/>
        <pc:sldMkLst>
          <pc:docMk/>
          <pc:sldMk cId="1642425379" sldId="256"/>
        </pc:sldMkLst>
        <pc:spChg chg="mod">
          <ac:chgData name="Indranil Palit" userId="468e919a787e991b" providerId="LiveId" clId="{F6B195CA-C85B-4647-BC3F-8959D6C4F8E0}" dt="2024-12-08T00:09:11.687" v="21807" actId="2711"/>
          <ac:spMkLst>
            <pc:docMk/>
            <pc:sldMk cId="1642425379" sldId="256"/>
            <ac:spMk id="2" creationId="{216815C6-3AD0-46E6-A74A-1967BD91AF50}"/>
          </ac:spMkLst>
        </pc:spChg>
        <pc:spChg chg="mod">
          <ac:chgData name="Indranil Palit" userId="468e919a787e991b" providerId="LiveId" clId="{F6B195CA-C85B-4647-BC3F-8959D6C4F8E0}" dt="2024-12-08T00:09:09.639" v="21804" actId="2711"/>
          <ac:spMkLst>
            <pc:docMk/>
            <pc:sldMk cId="1642425379" sldId="256"/>
            <ac:spMk id="3" creationId="{1901B20D-4C28-4DA3-ABBD-718C22A5E58B}"/>
          </ac:spMkLst>
        </pc:spChg>
        <pc:spChg chg="mod">
          <ac:chgData name="Indranil Palit" userId="468e919a787e991b" providerId="LiveId" clId="{F6B195CA-C85B-4647-BC3F-8959D6C4F8E0}" dt="2024-12-08T00:09:12.308" v="21808" actId="2711"/>
          <ac:spMkLst>
            <pc:docMk/>
            <pc:sldMk cId="1642425379" sldId="256"/>
            <ac:spMk id="4" creationId="{4F55BD65-57DD-6B12-3BF7-22BC905453B3}"/>
          </ac:spMkLst>
        </pc:spChg>
      </pc:sldChg>
      <pc:sldChg chg="mod modShow">
        <pc:chgData name="Indranil Palit" userId="468e919a787e991b" providerId="LiveId" clId="{F6B195CA-C85B-4647-BC3F-8959D6C4F8E0}" dt="2024-12-03T05:59:36.609" v="3763" actId="729"/>
        <pc:sldMkLst>
          <pc:docMk/>
          <pc:sldMk cId="707789176" sldId="258"/>
        </pc:sldMkLst>
      </pc:sldChg>
      <pc:sldChg chg="mod modShow">
        <pc:chgData name="Indranil Palit" userId="468e919a787e991b" providerId="LiveId" clId="{F6B195CA-C85B-4647-BC3F-8959D6C4F8E0}" dt="2024-12-03T05:59:36.609" v="3763" actId="729"/>
        <pc:sldMkLst>
          <pc:docMk/>
          <pc:sldMk cId="566997565" sldId="260"/>
        </pc:sldMkLst>
      </pc:sldChg>
      <pc:sldChg chg="addSp delSp modSp mod modAnim modNotesTx">
        <pc:chgData name="Indranil Palit" userId="468e919a787e991b" providerId="LiveId" clId="{F6B195CA-C85B-4647-BC3F-8959D6C4F8E0}" dt="2024-12-09T06:02:25.419" v="23841" actId="20577"/>
        <pc:sldMkLst>
          <pc:docMk/>
          <pc:sldMk cId="1738561688" sldId="261"/>
        </pc:sldMkLst>
        <pc:spChg chg="del">
          <ac:chgData name="Indranil Palit" userId="468e919a787e991b" providerId="LiveId" clId="{F6B195CA-C85B-4647-BC3F-8959D6C4F8E0}" dt="2024-12-02T20:25:42.120" v="1874" actId="478"/>
          <ac:spMkLst>
            <pc:docMk/>
            <pc:sldMk cId="1738561688" sldId="261"/>
            <ac:spMk id="2" creationId="{67708C79-A4AC-4B5D-92DF-600737E4D11A}"/>
          </ac:spMkLst>
        </pc:spChg>
        <pc:spChg chg="del">
          <ac:chgData name="Indranil Palit" userId="468e919a787e991b" providerId="LiveId" clId="{F6B195CA-C85B-4647-BC3F-8959D6C4F8E0}" dt="2024-12-02T20:25:50.575" v="1875" actId="478"/>
          <ac:spMkLst>
            <pc:docMk/>
            <pc:sldMk cId="1738561688" sldId="261"/>
            <ac:spMk id="3" creationId="{7D779DE4-CAEA-4617-897E-FEC9A2AC2D6A}"/>
          </ac:spMkLst>
        </pc:spChg>
        <pc:spChg chg="del">
          <ac:chgData name="Indranil Palit" userId="468e919a787e991b" providerId="LiveId" clId="{F6B195CA-C85B-4647-BC3F-8959D6C4F8E0}" dt="2024-12-02T20:25:50.575" v="1875" actId="478"/>
          <ac:spMkLst>
            <pc:docMk/>
            <pc:sldMk cId="1738561688" sldId="261"/>
            <ac:spMk id="4" creationId="{F5FF1291-56EB-4A7B-A198-1D91F9ECC5D3}"/>
          </ac:spMkLst>
        </pc:spChg>
        <pc:spChg chg="del">
          <ac:chgData name="Indranil Palit" userId="468e919a787e991b" providerId="LiveId" clId="{F6B195CA-C85B-4647-BC3F-8959D6C4F8E0}" dt="2024-12-02T20:25:50.575" v="1875" actId="478"/>
          <ac:spMkLst>
            <pc:docMk/>
            <pc:sldMk cId="1738561688" sldId="261"/>
            <ac:spMk id="5" creationId="{6184E21C-7534-4FB5-9709-F7D1A11034F3}"/>
          </ac:spMkLst>
        </pc:spChg>
        <pc:spChg chg="del">
          <ac:chgData name="Indranil Palit" userId="468e919a787e991b" providerId="LiveId" clId="{F6B195CA-C85B-4647-BC3F-8959D6C4F8E0}" dt="2024-12-02T20:25:42.120" v="1874" actId="478"/>
          <ac:spMkLst>
            <pc:docMk/>
            <pc:sldMk cId="1738561688" sldId="261"/>
            <ac:spMk id="6" creationId="{5C594564-4FC6-401A-8586-44735EE819EC}"/>
          </ac:spMkLst>
        </pc:spChg>
        <pc:spChg chg="del">
          <ac:chgData name="Indranil Palit" userId="468e919a787e991b" providerId="LiveId" clId="{F6B195CA-C85B-4647-BC3F-8959D6C4F8E0}" dt="2024-12-02T20:25:58.859" v="1876" actId="478"/>
          <ac:spMkLst>
            <pc:docMk/>
            <pc:sldMk cId="1738561688" sldId="261"/>
            <ac:spMk id="7" creationId="{D7EB25CA-DA83-483D-AF83-0001BDF2DE2B}"/>
          </ac:spMkLst>
        </pc:spChg>
        <pc:spChg chg="del">
          <ac:chgData name="Indranil Palit" userId="468e919a787e991b" providerId="LiveId" clId="{F6B195CA-C85B-4647-BC3F-8959D6C4F8E0}" dt="2024-12-02T20:25:58.859" v="1876" actId="478"/>
          <ac:spMkLst>
            <pc:docMk/>
            <pc:sldMk cId="1738561688" sldId="261"/>
            <ac:spMk id="8" creationId="{B46CE8C6-E12D-4A0D-8553-7FFA31941D56}"/>
          </ac:spMkLst>
        </pc:spChg>
        <pc:spChg chg="del">
          <ac:chgData name="Indranil Palit" userId="468e919a787e991b" providerId="LiveId" clId="{F6B195CA-C85B-4647-BC3F-8959D6C4F8E0}" dt="2024-12-02T20:25:58.859" v="1876" actId="478"/>
          <ac:spMkLst>
            <pc:docMk/>
            <pc:sldMk cId="1738561688" sldId="261"/>
            <ac:spMk id="9" creationId="{1C7D5285-85DF-4331-A6FA-1AE847CA47AE}"/>
          </ac:spMkLst>
        </pc:spChg>
        <pc:spChg chg="del mod">
          <ac:chgData name="Indranil Palit" userId="468e919a787e991b" providerId="LiveId" clId="{F6B195CA-C85B-4647-BC3F-8959D6C4F8E0}" dt="2024-12-02T20:25:42.120" v="1874" actId="478"/>
          <ac:spMkLst>
            <pc:docMk/>
            <pc:sldMk cId="1738561688" sldId="261"/>
            <ac:spMk id="10" creationId="{02D305EF-9A88-496B-BFC1-D589A01EE381}"/>
          </ac:spMkLst>
        </pc:spChg>
        <pc:spChg chg="del">
          <ac:chgData name="Indranil Palit" userId="468e919a787e991b" providerId="LiveId" clId="{F6B195CA-C85B-4647-BC3F-8959D6C4F8E0}" dt="2024-12-02T20:25:42.120" v="1874" actId="478"/>
          <ac:spMkLst>
            <pc:docMk/>
            <pc:sldMk cId="1738561688" sldId="261"/>
            <ac:spMk id="11" creationId="{40BF6865-7FAE-4B56-A995-ADF1582DCC64}"/>
          </ac:spMkLst>
        </pc:spChg>
        <pc:spChg chg="del">
          <ac:chgData name="Indranil Palit" userId="468e919a787e991b" providerId="LiveId" clId="{F6B195CA-C85B-4647-BC3F-8959D6C4F8E0}" dt="2024-12-02T20:25:42.120" v="1874" actId="478"/>
          <ac:spMkLst>
            <pc:docMk/>
            <pc:sldMk cId="1738561688" sldId="261"/>
            <ac:spMk id="12" creationId="{7312B71A-5E84-41DE-9754-5F6291F6DFB7}"/>
          </ac:spMkLst>
        </pc:spChg>
        <pc:spChg chg="add mod">
          <ac:chgData name="Indranil Palit" userId="468e919a787e991b" providerId="LiveId" clId="{F6B195CA-C85B-4647-BC3F-8959D6C4F8E0}" dt="2024-12-03T06:02:15.317" v="3810" actId="207"/>
          <ac:spMkLst>
            <pc:docMk/>
            <pc:sldMk cId="1738561688" sldId="261"/>
            <ac:spMk id="15" creationId="{EDCB640F-C5C1-0B43-357E-9830D1D5B9D0}"/>
          </ac:spMkLst>
        </pc:spChg>
        <pc:spChg chg="add del mod">
          <ac:chgData name="Indranil Palit" userId="468e919a787e991b" providerId="LiveId" clId="{F6B195CA-C85B-4647-BC3F-8959D6C4F8E0}" dt="2024-12-02T20:27:15.767" v="1888" actId="478"/>
          <ac:spMkLst>
            <pc:docMk/>
            <pc:sldMk cId="1738561688" sldId="261"/>
            <ac:spMk id="17" creationId="{65AAF1F6-1EA2-E835-1883-407DCDE9FF8C}"/>
          </ac:spMkLst>
        </pc:spChg>
        <pc:spChg chg="add del mod">
          <ac:chgData name="Indranil Palit" userId="468e919a787e991b" providerId="LiveId" clId="{F6B195CA-C85B-4647-BC3F-8959D6C4F8E0}" dt="2024-12-02T20:27:15.767" v="1888" actId="478"/>
          <ac:spMkLst>
            <pc:docMk/>
            <pc:sldMk cId="1738561688" sldId="261"/>
            <ac:spMk id="19" creationId="{8AECB648-C0AA-7C1A-FD8B-72424DFC0C7E}"/>
          </ac:spMkLst>
        </pc:spChg>
        <pc:spChg chg="add del mod">
          <ac:chgData name="Indranil Palit" userId="468e919a787e991b" providerId="LiveId" clId="{F6B195CA-C85B-4647-BC3F-8959D6C4F8E0}" dt="2024-12-02T20:27:15.767" v="1888" actId="478"/>
          <ac:spMkLst>
            <pc:docMk/>
            <pc:sldMk cId="1738561688" sldId="261"/>
            <ac:spMk id="21" creationId="{3A5F46A2-A621-2796-BF5C-63ECA2CE8A5A}"/>
          </ac:spMkLst>
        </pc:spChg>
        <pc:spChg chg="add mod">
          <ac:chgData name="Indranil Palit" userId="468e919a787e991b" providerId="LiveId" clId="{F6B195CA-C85B-4647-BC3F-8959D6C4F8E0}" dt="2024-12-09T06:02:09.049" v="23829" actId="113"/>
          <ac:spMkLst>
            <pc:docMk/>
            <pc:sldMk cId="1738561688" sldId="261"/>
            <ac:spMk id="23" creationId="{7407ADF1-335E-D761-DC7E-51171B8E055D}"/>
          </ac:spMkLst>
        </pc:spChg>
        <pc:spChg chg="add mod">
          <ac:chgData name="Indranil Palit" userId="468e919a787e991b" providerId="LiveId" clId="{F6B195CA-C85B-4647-BC3F-8959D6C4F8E0}" dt="2024-12-09T06:02:00.182" v="23827" actId="113"/>
          <ac:spMkLst>
            <pc:docMk/>
            <pc:sldMk cId="1738561688" sldId="261"/>
            <ac:spMk id="25" creationId="{6AA52A45-87A0-D6A9-73D9-D024B2999CC6}"/>
          </ac:spMkLst>
        </pc:spChg>
        <pc:spChg chg="add mod">
          <ac:chgData name="Indranil Palit" userId="468e919a787e991b" providerId="LiveId" clId="{F6B195CA-C85B-4647-BC3F-8959D6C4F8E0}" dt="2024-12-09T06:02:25.419" v="23841" actId="20577"/>
          <ac:spMkLst>
            <pc:docMk/>
            <pc:sldMk cId="1738561688" sldId="261"/>
            <ac:spMk id="27" creationId="{15BCE8A6-4560-5096-A3B4-E34EB9F9A84A}"/>
          </ac:spMkLst>
        </pc:spChg>
        <pc:picChg chg="add mod">
          <ac:chgData name="Indranil Palit" userId="468e919a787e991b" providerId="LiveId" clId="{F6B195CA-C85B-4647-BC3F-8959D6C4F8E0}" dt="2024-12-02T20:28:00.632" v="1890" actId="1076"/>
          <ac:picMkLst>
            <pc:docMk/>
            <pc:sldMk cId="1738561688" sldId="261"/>
            <ac:picMk id="29" creationId="{7B9DF067-415A-9324-E568-A32C32B19D16}"/>
          </ac:picMkLst>
        </pc:picChg>
        <pc:picChg chg="add mod">
          <ac:chgData name="Indranil Palit" userId="468e919a787e991b" providerId="LiveId" clId="{F6B195CA-C85B-4647-BC3F-8959D6C4F8E0}" dt="2024-12-02T20:28:44.039" v="1893" actId="14826"/>
          <ac:picMkLst>
            <pc:docMk/>
            <pc:sldMk cId="1738561688" sldId="261"/>
            <ac:picMk id="30" creationId="{690E9F3A-9212-6CC1-13C4-B053EF545F15}"/>
          </ac:picMkLst>
        </pc:picChg>
        <pc:picChg chg="add mod">
          <ac:chgData name="Indranil Palit" userId="468e919a787e991b" providerId="LiveId" clId="{F6B195CA-C85B-4647-BC3F-8959D6C4F8E0}" dt="2024-12-02T20:29:06.300" v="1896" actId="14826"/>
          <ac:picMkLst>
            <pc:docMk/>
            <pc:sldMk cId="1738561688" sldId="261"/>
            <ac:picMk id="31" creationId="{3BA41244-639D-4BA9-42C1-CECD84C60629}"/>
          </ac:picMkLst>
        </pc:picChg>
        <pc:cxnChg chg="add mod">
          <ac:chgData name="Indranil Palit" userId="468e919a787e991b" providerId="LiveId" clId="{F6B195CA-C85B-4647-BC3F-8959D6C4F8E0}" dt="2024-12-09T06:00:17.352" v="23754"/>
          <ac:cxnSpMkLst>
            <pc:docMk/>
            <pc:sldMk cId="1738561688" sldId="261"/>
            <ac:cxnSpMk id="2" creationId="{1D2DC987-20BD-8CB8-F650-99BBCD36B77F}"/>
          </ac:cxnSpMkLst>
        </pc:cxnChg>
        <pc:cxnChg chg="add mod">
          <ac:chgData name="Indranil Palit" userId="468e919a787e991b" providerId="LiveId" clId="{F6B195CA-C85B-4647-BC3F-8959D6C4F8E0}" dt="2024-12-09T06:00:17.352" v="23754"/>
          <ac:cxnSpMkLst>
            <pc:docMk/>
            <pc:sldMk cId="1738561688" sldId="261"/>
            <ac:cxnSpMk id="3" creationId="{8B3C32BC-65EB-32BB-CB8C-2E3882B5692A}"/>
          </ac:cxnSpMkLst>
        </pc:cxnChg>
        <pc:cxnChg chg="add mod">
          <ac:chgData name="Indranil Palit" userId="468e919a787e991b" providerId="LiveId" clId="{F6B195CA-C85B-4647-BC3F-8959D6C4F8E0}" dt="2024-12-09T06:00:20.916" v="23755" actId="1076"/>
          <ac:cxnSpMkLst>
            <pc:docMk/>
            <pc:sldMk cId="1738561688" sldId="261"/>
            <ac:cxnSpMk id="4" creationId="{FBEA72F7-B982-3B9E-73A6-826C133FEEAC}"/>
          </ac:cxnSpMkLst>
        </pc:cxnChg>
      </pc:sldChg>
      <pc:sldChg chg="mod modShow">
        <pc:chgData name="Indranil Palit" userId="468e919a787e991b" providerId="LiveId" clId="{F6B195CA-C85B-4647-BC3F-8959D6C4F8E0}" dt="2024-12-03T05:59:36.609" v="3763" actId="729"/>
        <pc:sldMkLst>
          <pc:docMk/>
          <pc:sldMk cId="1593920805" sldId="262"/>
        </pc:sldMkLst>
      </pc:sldChg>
      <pc:sldChg chg="mod ord modShow">
        <pc:chgData name="Indranil Palit" userId="468e919a787e991b" providerId="LiveId" clId="{F6B195CA-C85B-4647-BC3F-8959D6C4F8E0}" dt="2024-12-03T05:59:36.609" v="3763" actId="729"/>
        <pc:sldMkLst>
          <pc:docMk/>
          <pc:sldMk cId="1346372204" sldId="264"/>
        </pc:sldMkLst>
      </pc:sldChg>
      <pc:sldChg chg="mod modShow">
        <pc:chgData name="Indranil Palit" userId="468e919a787e991b" providerId="LiveId" clId="{F6B195CA-C85B-4647-BC3F-8959D6C4F8E0}" dt="2024-12-03T05:59:36.609" v="3763" actId="729"/>
        <pc:sldMkLst>
          <pc:docMk/>
          <pc:sldMk cId="2121178069" sldId="266"/>
        </pc:sldMkLst>
      </pc:sldChg>
      <pc:sldChg chg="mod modShow">
        <pc:chgData name="Indranil Palit" userId="468e919a787e991b" providerId="LiveId" clId="{F6B195CA-C85B-4647-BC3F-8959D6C4F8E0}" dt="2024-12-03T05:59:36.609" v="3763" actId="729"/>
        <pc:sldMkLst>
          <pc:docMk/>
          <pc:sldMk cId="4151694508" sldId="268"/>
        </pc:sldMkLst>
      </pc:sldChg>
      <pc:sldChg chg="mod modShow">
        <pc:chgData name="Indranil Palit" userId="468e919a787e991b" providerId="LiveId" clId="{F6B195CA-C85B-4647-BC3F-8959D6C4F8E0}" dt="2024-12-03T05:59:36.609" v="3763" actId="729"/>
        <pc:sldMkLst>
          <pc:docMk/>
          <pc:sldMk cId="1472106130" sldId="270"/>
        </pc:sldMkLst>
      </pc:sldChg>
      <pc:sldChg chg="mod modShow">
        <pc:chgData name="Indranil Palit" userId="468e919a787e991b" providerId="LiveId" clId="{F6B195CA-C85B-4647-BC3F-8959D6C4F8E0}" dt="2024-12-03T05:59:36.609" v="3763" actId="729"/>
        <pc:sldMkLst>
          <pc:docMk/>
          <pc:sldMk cId="920173932" sldId="275"/>
        </pc:sldMkLst>
      </pc:sldChg>
      <pc:sldChg chg="mod modShow">
        <pc:chgData name="Indranil Palit" userId="468e919a787e991b" providerId="LiveId" clId="{F6B195CA-C85B-4647-BC3F-8959D6C4F8E0}" dt="2024-12-03T05:59:36.609" v="3763" actId="729"/>
        <pc:sldMkLst>
          <pc:docMk/>
          <pc:sldMk cId="2436493926" sldId="276"/>
        </pc:sldMkLst>
      </pc:sldChg>
      <pc:sldChg chg="mod modShow">
        <pc:chgData name="Indranil Palit" userId="468e919a787e991b" providerId="LiveId" clId="{F6B195CA-C85B-4647-BC3F-8959D6C4F8E0}" dt="2024-12-03T05:59:36.609" v="3763" actId="729"/>
        <pc:sldMkLst>
          <pc:docMk/>
          <pc:sldMk cId="2243494996" sldId="277"/>
        </pc:sldMkLst>
      </pc:sldChg>
      <pc:sldChg chg="mod modShow">
        <pc:chgData name="Indranil Palit" userId="468e919a787e991b" providerId="LiveId" clId="{F6B195CA-C85B-4647-BC3F-8959D6C4F8E0}" dt="2024-12-03T05:59:36.609" v="3763" actId="729"/>
        <pc:sldMkLst>
          <pc:docMk/>
          <pc:sldMk cId="2069393026" sldId="278"/>
        </pc:sldMkLst>
      </pc:sldChg>
      <pc:sldChg chg="mod modShow">
        <pc:chgData name="Indranil Palit" userId="468e919a787e991b" providerId="LiveId" clId="{F6B195CA-C85B-4647-BC3F-8959D6C4F8E0}" dt="2024-12-03T05:59:36.609" v="3763" actId="729"/>
        <pc:sldMkLst>
          <pc:docMk/>
          <pc:sldMk cId="1417396711" sldId="280"/>
        </pc:sldMkLst>
      </pc:sldChg>
      <pc:sldChg chg="mod modShow">
        <pc:chgData name="Indranil Palit" userId="468e919a787e991b" providerId="LiveId" clId="{F6B195CA-C85B-4647-BC3F-8959D6C4F8E0}" dt="2024-12-03T05:59:36.609" v="3763" actId="729"/>
        <pc:sldMkLst>
          <pc:docMk/>
          <pc:sldMk cId="3477453048" sldId="282"/>
        </pc:sldMkLst>
      </pc:sldChg>
      <pc:sldChg chg="mod modShow">
        <pc:chgData name="Indranil Palit" userId="468e919a787e991b" providerId="LiveId" clId="{F6B195CA-C85B-4647-BC3F-8959D6C4F8E0}" dt="2024-12-03T05:59:36.609" v="3763" actId="729"/>
        <pc:sldMkLst>
          <pc:docMk/>
          <pc:sldMk cId="3396266754" sldId="283"/>
        </pc:sldMkLst>
      </pc:sldChg>
      <pc:sldChg chg="mod modShow">
        <pc:chgData name="Indranil Palit" userId="468e919a787e991b" providerId="LiveId" clId="{F6B195CA-C85B-4647-BC3F-8959D6C4F8E0}" dt="2024-12-03T05:59:36.609" v="3763" actId="729"/>
        <pc:sldMkLst>
          <pc:docMk/>
          <pc:sldMk cId="1844941827" sldId="289"/>
        </pc:sldMkLst>
      </pc:sldChg>
      <pc:sldChg chg="mod modShow">
        <pc:chgData name="Indranil Palit" userId="468e919a787e991b" providerId="LiveId" clId="{F6B195CA-C85B-4647-BC3F-8959D6C4F8E0}" dt="2024-12-03T05:59:36.609" v="3763" actId="729"/>
        <pc:sldMkLst>
          <pc:docMk/>
          <pc:sldMk cId="1177824853" sldId="290"/>
        </pc:sldMkLst>
      </pc:sldChg>
      <pc:sldChg chg="mod modShow">
        <pc:chgData name="Indranil Palit" userId="468e919a787e991b" providerId="LiveId" clId="{F6B195CA-C85B-4647-BC3F-8959D6C4F8E0}" dt="2024-12-03T05:59:36.609" v="3763" actId="729"/>
        <pc:sldMkLst>
          <pc:docMk/>
          <pc:sldMk cId="404854312" sldId="292"/>
        </pc:sldMkLst>
      </pc:sldChg>
      <pc:sldChg chg="mod modShow">
        <pc:chgData name="Indranil Palit" userId="468e919a787e991b" providerId="LiveId" clId="{F6B195CA-C85B-4647-BC3F-8959D6C4F8E0}" dt="2024-12-03T05:59:36.609" v="3763" actId="729"/>
        <pc:sldMkLst>
          <pc:docMk/>
          <pc:sldMk cId="473871986" sldId="293"/>
        </pc:sldMkLst>
      </pc:sldChg>
      <pc:sldChg chg="mod modShow">
        <pc:chgData name="Indranil Palit" userId="468e919a787e991b" providerId="LiveId" clId="{F6B195CA-C85B-4647-BC3F-8959D6C4F8E0}" dt="2024-12-03T05:59:36.609" v="3763" actId="729"/>
        <pc:sldMkLst>
          <pc:docMk/>
          <pc:sldMk cId="3084972071" sldId="294"/>
        </pc:sldMkLst>
      </pc:sldChg>
      <pc:sldChg chg="addSp delSp modSp add del mod delAnim modAnim modNotesTx">
        <pc:chgData name="Indranil Palit" userId="468e919a787e991b" providerId="LiveId" clId="{F6B195CA-C85B-4647-BC3F-8959D6C4F8E0}" dt="2024-12-09T07:01:09.023" v="24684" actId="207"/>
        <pc:sldMkLst>
          <pc:docMk/>
          <pc:sldMk cId="1246649926" sldId="295"/>
        </pc:sldMkLst>
        <pc:spChg chg="mod">
          <ac:chgData name="Indranil Palit" userId="468e919a787e991b" providerId="LiveId" clId="{F6B195CA-C85B-4647-BC3F-8959D6C4F8E0}" dt="2024-12-08T00:06:57.868" v="21802" actId="2711"/>
          <ac:spMkLst>
            <pc:docMk/>
            <pc:sldMk cId="1246649926" sldId="295"/>
            <ac:spMk id="2" creationId="{F1AA234E-BA90-BB1B-5551-D5E1D56031D6}"/>
          </ac:spMkLst>
        </pc:spChg>
        <pc:spChg chg="del">
          <ac:chgData name="Indranil Palit" userId="468e919a787e991b" providerId="LiveId" clId="{F6B195CA-C85B-4647-BC3F-8959D6C4F8E0}" dt="2024-12-02T20:30:01.557" v="1914" actId="478"/>
          <ac:spMkLst>
            <pc:docMk/>
            <pc:sldMk cId="1246649926" sldId="295"/>
            <ac:spMk id="6" creationId="{9726F096-F069-2092-B104-F5D0517C87AB}"/>
          </ac:spMkLst>
        </pc:spChg>
        <pc:spChg chg="del">
          <ac:chgData name="Indranil Palit" userId="468e919a787e991b" providerId="LiveId" clId="{F6B195CA-C85B-4647-BC3F-8959D6C4F8E0}" dt="2024-12-02T20:30:01.557" v="1914" actId="478"/>
          <ac:spMkLst>
            <pc:docMk/>
            <pc:sldMk cId="1246649926" sldId="295"/>
            <ac:spMk id="7" creationId="{7A0C0D06-1208-C3A0-7A9E-2F521EF7FF61}"/>
          </ac:spMkLst>
        </pc:spChg>
        <pc:spChg chg="del">
          <ac:chgData name="Indranil Palit" userId="468e919a787e991b" providerId="LiveId" clId="{F6B195CA-C85B-4647-BC3F-8959D6C4F8E0}" dt="2024-12-02T20:30:01.557" v="1914" actId="478"/>
          <ac:spMkLst>
            <pc:docMk/>
            <pc:sldMk cId="1246649926" sldId="295"/>
            <ac:spMk id="10" creationId="{AE768CFB-C0B0-52FA-9008-0875C0AEEF99}"/>
          </ac:spMkLst>
        </pc:spChg>
        <pc:spChg chg="del">
          <ac:chgData name="Indranil Palit" userId="468e919a787e991b" providerId="LiveId" clId="{F6B195CA-C85B-4647-BC3F-8959D6C4F8E0}" dt="2024-12-02T20:30:01.557" v="1914" actId="478"/>
          <ac:spMkLst>
            <pc:docMk/>
            <pc:sldMk cId="1246649926" sldId="295"/>
            <ac:spMk id="11" creationId="{83669363-AF6A-B776-9F12-2972FBE6125C}"/>
          </ac:spMkLst>
        </pc:spChg>
        <pc:spChg chg="del">
          <ac:chgData name="Indranil Palit" userId="468e919a787e991b" providerId="LiveId" clId="{F6B195CA-C85B-4647-BC3F-8959D6C4F8E0}" dt="2024-12-02T20:30:01.557" v="1914" actId="478"/>
          <ac:spMkLst>
            <pc:docMk/>
            <pc:sldMk cId="1246649926" sldId="295"/>
            <ac:spMk id="12" creationId="{430050AE-86A9-44ED-F7C0-2457565AD319}"/>
          </ac:spMkLst>
        </pc:spChg>
        <pc:spChg chg="del">
          <ac:chgData name="Indranil Palit" userId="468e919a787e991b" providerId="LiveId" clId="{F6B195CA-C85B-4647-BC3F-8959D6C4F8E0}" dt="2024-12-02T20:30:01.557" v="1914" actId="478"/>
          <ac:spMkLst>
            <pc:docMk/>
            <pc:sldMk cId="1246649926" sldId="295"/>
            <ac:spMk id="13" creationId="{25A8EDF3-6859-F951-7BFE-9E8771CC262A}"/>
          </ac:spMkLst>
        </pc:spChg>
        <pc:spChg chg="del">
          <ac:chgData name="Indranil Palit" userId="468e919a787e991b" providerId="LiveId" clId="{F6B195CA-C85B-4647-BC3F-8959D6C4F8E0}" dt="2024-12-02T20:30:01.557" v="1914" actId="478"/>
          <ac:spMkLst>
            <pc:docMk/>
            <pc:sldMk cId="1246649926" sldId="295"/>
            <ac:spMk id="14" creationId="{07A5E01A-6D14-7055-3069-2E5DE354F9DD}"/>
          </ac:spMkLst>
        </pc:spChg>
        <pc:spChg chg="del">
          <ac:chgData name="Indranil Palit" userId="468e919a787e991b" providerId="LiveId" clId="{F6B195CA-C85B-4647-BC3F-8959D6C4F8E0}" dt="2024-12-02T20:30:01.557" v="1914" actId="478"/>
          <ac:spMkLst>
            <pc:docMk/>
            <pc:sldMk cId="1246649926" sldId="295"/>
            <ac:spMk id="15" creationId="{D194782B-5A28-360D-EAA5-503BDAF841E1}"/>
          </ac:spMkLst>
        </pc:spChg>
        <pc:graphicFrameChg chg="add mod modGraphic">
          <ac:chgData name="Indranil Palit" userId="468e919a787e991b" providerId="LiveId" clId="{F6B195CA-C85B-4647-BC3F-8959D6C4F8E0}" dt="2024-12-09T07:01:09.023" v="24684" actId="207"/>
          <ac:graphicFrameMkLst>
            <pc:docMk/>
            <pc:sldMk cId="1246649926" sldId="295"/>
            <ac:graphicFrameMk id="3" creationId="{FCBC51C3-4176-8E9B-526A-5E5881CDA893}"/>
          </ac:graphicFrameMkLst>
        </pc:graphicFrameChg>
      </pc:sldChg>
      <pc:sldChg chg="addSp modSp add del mod modAnim modNotesTx">
        <pc:chgData name="Indranil Palit" userId="468e919a787e991b" providerId="LiveId" clId="{F6B195CA-C85B-4647-BC3F-8959D6C4F8E0}" dt="2024-12-08T00:09:53.006" v="21811" actId="2711"/>
        <pc:sldMkLst>
          <pc:docMk/>
          <pc:sldMk cId="2164921908" sldId="296"/>
        </pc:sldMkLst>
        <pc:spChg chg="add mod">
          <ac:chgData name="Indranil Palit" userId="468e919a787e991b" providerId="LiveId" clId="{F6B195CA-C85B-4647-BC3F-8959D6C4F8E0}" dt="2024-12-08T00:09:53.006" v="21811" actId="2711"/>
          <ac:spMkLst>
            <pc:docMk/>
            <pc:sldMk cId="2164921908" sldId="296"/>
            <ac:spMk id="3" creationId="{A8905E4E-EF28-8F25-BDE1-93DB153E286C}"/>
          </ac:spMkLst>
        </pc:spChg>
      </pc:sldChg>
      <pc:sldChg chg="addSp delSp modSp add del mod ord setBg modNotesTx">
        <pc:chgData name="Indranil Palit" userId="468e919a787e991b" providerId="LiveId" clId="{F6B195CA-C85B-4647-BC3F-8959D6C4F8E0}" dt="2024-12-07T23:35:00.328" v="21693" actId="20577"/>
        <pc:sldMkLst>
          <pc:docMk/>
          <pc:sldMk cId="1289395313" sldId="297"/>
        </pc:sldMkLst>
        <pc:spChg chg="mod">
          <ac:chgData name="Indranil Palit" userId="468e919a787e991b" providerId="LiveId" clId="{F6B195CA-C85B-4647-BC3F-8959D6C4F8E0}" dt="2024-12-04T07:13:52.595" v="4917" actId="1076"/>
          <ac:spMkLst>
            <pc:docMk/>
            <pc:sldMk cId="1289395313" sldId="297"/>
            <ac:spMk id="2" creationId="{EEB34C1E-C614-0CB3-1450-1F6B428CB5D1}"/>
          </ac:spMkLst>
        </pc:spChg>
        <pc:spChg chg="add del">
          <ac:chgData name="Indranil Palit" userId="468e919a787e991b" providerId="LiveId" clId="{F6B195CA-C85B-4647-BC3F-8959D6C4F8E0}" dt="2024-12-03T06:11:16.799" v="3829" actId="478"/>
          <ac:spMkLst>
            <pc:docMk/>
            <pc:sldMk cId="1289395313" sldId="297"/>
            <ac:spMk id="4" creationId="{DC50056A-A8FC-9B68-EBAC-B1C460D40A09}"/>
          </ac:spMkLst>
        </pc:spChg>
        <pc:picChg chg="add mod ord">
          <ac:chgData name="Indranil Palit" userId="468e919a787e991b" providerId="LiveId" clId="{F6B195CA-C85B-4647-BC3F-8959D6C4F8E0}" dt="2024-12-04T07:13:48.380" v="4916" actId="1076"/>
          <ac:picMkLst>
            <pc:docMk/>
            <pc:sldMk cId="1289395313" sldId="297"/>
            <ac:picMk id="5" creationId="{7173B068-4149-1B8F-C66F-9D8F49F80820}"/>
          </ac:picMkLst>
        </pc:picChg>
      </pc:sldChg>
      <pc:sldChg chg="addSp delSp modSp new mod delAnim modAnim modNotesTx">
        <pc:chgData name="Indranil Palit" userId="468e919a787e991b" providerId="LiveId" clId="{F6B195CA-C85B-4647-BC3F-8959D6C4F8E0}" dt="2024-12-08T19:23:43.945" v="22087" actId="20577"/>
        <pc:sldMkLst>
          <pc:docMk/>
          <pc:sldMk cId="934688175" sldId="298"/>
        </pc:sldMkLst>
        <pc:spChg chg="mod">
          <ac:chgData name="Indranil Palit" userId="468e919a787e991b" providerId="LiveId" clId="{F6B195CA-C85B-4647-BC3F-8959D6C4F8E0}" dt="2024-12-03T06:01:00.990" v="3768" actId="207"/>
          <ac:spMkLst>
            <pc:docMk/>
            <pc:sldMk cId="934688175" sldId="298"/>
            <ac:spMk id="2" creationId="{5BD0FF38-4B76-E76F-01FB-B8D4B4F07217}"/>
          </ac:spMkLst>
        </pc:spChg>
        <pc:spChg chg="add del mod">
          <ac:chgData name="Indranil Palit" userId="468e919a787e991b" providerId="LiveId" clId="{F6B195CA-C85B-4647-BC3F-8959D6C4F8E0}" dt="2024-12-06T04:43:20.519" v="6538" actId="478"/>
          <ac:spMkLst>
            <pc:docMk/>
            <pc:sldMk cId="934688175" sldId="298"/>
            <ac:spMk id="3" creationId="{5972670E-7C80-1587-6DE6-9E0E03E7249D}"/>
          </ac:spMkLst>
        </pc:spChg>
        <pc:spChg chg="del">
          <ac:chgData name="Indranil Palit" userId="468e919a787e991b" providerId="LiveId" clId="{F6B195CA-C85B-4647-BC3F-8959D6C4F8E0}" dt="2024-11-28T14:11:59.738" v="22" actId="478"/>
          <ac:spMkLst>
            <pc:docMk/>
            <pc:sldMk cId="934688175" sldId="298"/>
            <ac:spMk id="3" creationId="{6666DF36-8BBF-14B3-23F7-98368EF09411}"/>
          </ac:spMkLst>
        </pc:spChg>
        <pc:spChg chg="add del mod">
          <ac:chgData name="Indranil Palit" userId="468e919a787e991b" providerId="LiveId" clId="{F6B195CA-C85B-4647-BC3F-8959D6C4F8E0}" dt="2024-12-08T00:04:16.935" v="21794" actId="478"/>
          <ac:spMkLst>
            <pc:docMk/>
            <pc:sldMk cId="934688175" sldId="298"/>
            <ac:spMk id="9" creationId="{7E968868-F92E-9EFE-AB68-54FD99C42093}"/>
          </ac:spMkLst>
        </pc:spChg>
        <pc:spChg chg="add del mod">
          <ac:chgData name="Indranil Palit" userId="468e919a787e991b" providerId="LiveId" clId="{F6B195CA-C85B-4647-BC3F-8959D6C4F8E0}" dt="2024-12-08T00:04:16.935" v="21794" actId="478"/>
          <ac:spMkLst>
            <pc:docMk/>
            <pc:sldMk cId="934688175" sldId="298"/>
            <ac:spMk id="10" creationId="{A13C3043-600C-2ED9-021E-F173EF5718D8}"/>
          </ac:spMkLst>
        </pc:spChg>
        <pc:spChg chg="add mod">
          <ac:chgData name="Indranil Palit" userId="468e919a787e991b" providerId="LiveId" clId="{F6B195CA-C85B-4647-BC3F-8959D6C4F8E0}" dt="2024-12-02T17:27:51.661" v="607" actId="20577"/>
          <ac:spMkLst>
            <pc:docMk/>
            <pc:sldMk cId="934688175" sldId="298"/>
            <ac:spMk id="11" creationId="{44D511D5-3858-EDE5-1528-45E39A710F8F}"/>
          </ac:spMkLst>
        </pc:spChg>
        <pc:picChg chg="add del mod">
          <ac:chgData name="Indranil Palit" userId="468e919a787e991b" providerId="LiveId" clId="{F6B195CA-C85B-4647-BC3F-8959D6C4F8E0}" dt="2024-11-28T14:13:00.223" v="24" actId="478"/>
          <ac:picMkLst>
            <pc:docMk/>
            <pc:sldMk cId="934688175" sldId="298"/>
            <ac:picMk id="6" creationId="{AD498285-424F-CEDE-D71E-8998E7199D22}"/>
          </ac:picMkLst>
        </pc:picChg>
        <pc:picChg chg="add mod">
          <ac:chgData name="Indranil Palit" userId="468e919a787e991b" providerId="LiveId" clId="{F6B195CA-C85B-4647-BC3F-8959D6C4F8E0}" dt="2024-11-28T14:15:09.045" v="29" actId="1076"/>
          <ac:picMkLst>
            <pc:docMk/>
            <pc:sldMk cId="934688175" sldId="298"/>
            <ac:picMk id="8" creationId="{8D166385-BA07-B309-B05A-187E1BC70B6C}"/>
          </ac:picMkLst>
        </pc:picChg>
      </pc:sldChg>
      <pc:sldChg chg="addSp delSp modSp new del mod ord modAnim">
        <pc:chgData name="Indranil Palit" userId="468e919a787e991b" providerId="LiveId" clId="{F6B195CA-C85B-4647-BC3F-8959D6C4F8E0}" dt="2024-12-02T17:43:07.853" v="696" actId="47"/>
        <pc:sldMkLst>
          <pc:docMk/>
          <pc:sldMk cId="3456144050" sldId="299"/>
        </pc:sldMkLst>
        <pc:spChg chg="mod">
          <ac:chgData name="Indranil Palit" userId="468e919a787e991b" providerId="LiveId" clId="{F6B195CA-C85B-4647-BC3F-8959D6C4F8E0}" dt="2024-11-28T14:22:18.465" v="121" actId="20577"/>
          <ac:spMkLst>
            <pc:docMk/>
            <pc:sldMk cId="3456144050" sldId="299"/>
            <ac:spMk id="2" creationId="{7657CF9A-016A-C964-CCB4-D4A0FCB833BA}"/>
          </ac:spMkLst>
        </pc:spChg>
        <pc:spChg chg="del">
          <ac:chgData name="Indranil Palit" userId="468e919a787e991b" providerId="LiveId" clId="{F6B195CA-C85B-4647-BC3F-8959D6C4F8E0}" dt="2024-11-28T14:22:21.036" v="122" actId="478"/>
          <ac:spMkLst>
            <pc:docMk/>
            <pc:sldMk cId="3456144050" sldId="299"/>
            <ac:spMk id="3" creationId="{9873CA2C-083E-8C5D-F2C7-EA557C696F62}"/>
          </ac:spMkLst>
        </pc:spChg>
        <pc:spChg chg="mod topLvl">
          <ac:chgData name="Indranil Palit" userId="468e919a787e991b" providerId="LiveId" clId="{F6B195CA-C85B-4647-BC3F-8959D6C4F8E0}" dt="2024-12-02T17:28:30.610" v="640" actId="165"/>
          <ac:spMkLst>
            <pc:docMk/>
            <pc:sldMk cId="3456144050" sldId="299"/>
            <ac:spMk id="8" creationId="{5113B912-D82A-E3FA-5682-D8100CB0C864}"/>
          </ac:spMkLst>
        </pc:spChg>
        <pc:spChg chg="mod topLvl">
          <ac:chgData name="Indranil Palit" userId="468e919a787e991b" providerId="LiveId" clId="{F6B195CA-C85B-4647-BC3F-8959D6C4F8E0}" dt="2024-12-02T17:28:30.610" v="640" actId="165"/>
          <ac:spMkLst>
            <pc:docMk/>
            <pc:sldMk cId="3456144050" sldId="299"/>
            <ac:spMk id="9" creationId="{BA485409-D146-5756-913F-CFC578DC37FB}"/>
          </ac:spMkLst>
        </pc:spChg>
        <pc:spChg chg="mod topLvl">
          <ac:chgData name="Indranil Palit" userId="468e919a787e991b" providerId="LiveId" clId="{F6B195CA-C85B-4647-BC3F-8959D6C4F8E0}" dt="2024-12-02T17:28:30.610" v="640" actId="165"/>
          <ac:spMkLst>
            <pc:docMk/>
            <pc:sldMk cId="3456144050" sldId="299"/>
            <ac:spMk id="10" creationId="{E0E30FF7-ED07-B879-3EFC-C83A704A5DF3}"/>
          </ac:spMkLst>
        </pc:spChg>
        <pc:spChg chg="mod topLvl">
          <ac:chgData name="Indranil Palit" userId="468e919a787e991b" providerId="LiveId" clId="{F6B195CA-C85B-4647-BC3F-8959D6C4F8E0}" dt="2024-12-02T17:28:30.610" v="640" actId="165"/>
          <ac:spMkLst>
            <pc:docMk/>
            <pc:sldMk cId="3456144050" sldId="299"/>
            <ac:spMk id="11" creationId="{5A76F5C6-E98A-2204-88BF-2112EFF1D604}"/>
          </ac:spMkLst>
        </pc:spChg>
        <pc:spChg chg="mod topLvl">
          <ac:chgData name="Indranil Palit" userId="468e919a787e991b" providerId="LiveId" clId="{F6B195CA-C85B-4647-BC3F-8959D6C4F8E0}" dt="2024-12-02T17:28:30.610" v="640" actId="165"/>
          <ac:spMkLst>
            <pc:docMk/>
            <pc:sldMk cId="3456144050" sldId="299"/>
            <ac:spMk id="12" creationId="{1E162E95-338F-3932-6238-6CBD42860474}"/>
          </ac:spMkLst>
        </pc:spChg>
        <pc:spChg chg="mod topLvl">
          <ac:chgData name="Indranil Palit" userId="468e919a787e991b" providerId="LiveId" clId="{F6B195CA-C85B-4647-BC3F-8959D6C4F8E0}" dt="2024-12-02T17:28:30.610" v="640" actId="165"/>
          <ac:spMkLst>
            <pc:docMk/>
            <pc:sldMk cId="3456144050" sldId="299"/>
            <ac:spMk id="13" creationId="{DF4B840A-3893-5F41-4197-1171B689D020}"/>
          </ac:spMkLst>
        </pc:spChg>
        <pc:spChg chg="mod topLvl">
          <ac:chgData name="Indranil Palit" userId="468e919a787e991b" providerId="LiveId" clId="{F6B195CA-C85B-4647-BC3F-8959D6C4F8E0}" dt="2024-12-02T17:28:30.610" v="640" actId="165"/>
          <ac:spMkLst>
            <pc:docMk/>
            <pc:sldMk cId="3456144050" sldId="299"/>
            <ac:spMk id="14" creationId="{A229183A-7578-669A-85AE-1E1F48E0DD6C}"/>
          </ac:spMkLst>
        </pc:spChg>
        <pc:spChg chg="mod topLvl">
          <ac:chgData name="Indranil Palit" userId="468e919a787e991b" providerId="LiveId" clId="{F6B195CA-C85B-4647-BC3F-8959D6C4F8E0}" dt="2024-12-02T17:28:30.610" v="640" actId="165"/>
          <ac:spMkLst>
            <pc:docMk/>
            <pc:sldMk cId="3456144050" sldId="299"/>
            <ac:spMk id="15" creationId="{02286FB4-3DFA-F612-BA14-287000F9EECE}"/>
          </ac:spMkLst>
        </pc:spChg>
        <pc:spChg chg="mod topLvl">
          <ac:chgData name="Indranil Palit" userId="468e919a787e991b" providerId="LiveId" clId="{F6B195CA-C85B-4647-BC3F-8959D6C4F8E0}" dt="2024-12-02T17:28:30.610" v="640" actId="165"/>
          <ac:spMkLst>
            <pc:docMk/>
            <pc:sldMk cId="3456144050" sldId="299"/>
            <ac:spMk id="16" creationId="{FD2AB695-C590-1051-36E6-AF514E2DEE51}"/>
          </ac:spMkLst>
        </pc:spChg>
        <pc:grpChg chg="del mod">
          <ac:chgData name="Indranil Palit" userId="468e919a787e991b" providerId="LiveId" clId="{F6B195CA-C85B-4647-BC3F-8959D6C4F8E0}" dt="2024-12-02T17:28:30.610" v="640" actId="165"/>
          <ac:grpSpMkLst>
            <pc:docMk/>
            <pc:sldMk cId="3456144050" sldId="299"/>
            <ac:grpSpMk id="7" creationId="{6F6FD3AF-0F3F-AB4B-A160-B6B3BF3F9B14}"/>
          </ac:grpSpMkLst>
        </pc:grpChg>
        <pc:graphicFrameChg chg="add del mod modGraphic">
          <ac:chgData name="Indranil Palit" userId="468e919a787e991b" providerId="LiveId" clId="{F6B195CA-C85B-4647-BC3F-8959D6C4F8E0}" dt="2024-11-28T14:29:39.515" v="373" actId="478"/>
          <ac:graphicFrameMkLst>
            <pc:docMk/>
            <pc:sldMk cId="3456144050" sldId="299"/>
            <ac:graphicFrameMk id="5" creationId="{497BC74A-6397-EF6F-F517-FEAE0F7091C6}"/>
          </ac:graphicFrameMkLst>
        </pc:graphicFrameChg>
        <pc:graphicFrameChg chg="add del mod modGraphic">
          <ac:chgData name="Indranil Palit" userId="468e919a787e991b" providerId="LiveId" clId="{F6B195CA-C85B-4647-BC3F-8959D6C4F8E0}" dt="2024-11-28T14:35:15.026" v="599" actId="18245"/>
          <ac:graphicFrameMkLst>
            <pc:docMk/>
            <pc:sldMk cId="3456144050" sldId="299"/>
            <ac:graphicFrameMk id="6" creationId="{65D550A8-F944-1DCE-3B41-3F2154038688}"/>
          </ac:graphicFrameMkLst>
        </pc:graphicFrameChg>
      </pc:sldChg>
      <pc:sldChg chg="addSp modSp add mod modAnim modNotesTx">
        <pc:chgData name="Indranil Palit" userId="468e919a787e991b" providerId="LiveId" clId="{F6B195CA-C85B-4647-BC3F-8959D6C4F8E0}" dt="2024-12-08T22:12:24.546" v="22148" actId="20577"/>
        <pc:sldMkLst>
          <pc:docMk/>
          <pc:sldMk cId="3331104751" sldId="300"/>
        </pc:sldMkLst>
        <pc:spChg chg="mod">
          <ac:chgData name="Indranil Palit" userId="468e919a787e991b" providerId="LiveId" clId="{F6B195CA-C85B-4647-BC3F-8959D6C4F8E0}" dt="2024-12-03T06:01:06.756" v="3769" actId="207"/>
          <ac:spMkLst>
            <pc:docMk/>
            <pc:sldMk cId="3331104751" sldId="300"/>
            <ac:spMk id="2" creationId="{62F7D518-1F85-AA74-4EB3-3DD19635DF9E}"/>
          </ac:spMkLst>
        </pc:spChg>
        <pc:spChg chg="add mod">
          <ac:chgData name="Indranil Palit" userId="468e919a787e991b" providerId="LiveId" clId="{F6B195CA-C85B-4647-BC3F-8959D6C4F8E0}" dt="2024-12-08T02:11:07.758" v="22047" actId="114"/>
          <ac:spMkLst>
            <pc:docMk/>
            <pc:sldMk cId="3331104751" sldId="300"/>
            <ac:spMk id="3" creationId="{C3856BC7-AFE2-38E3-B6CD-EC53D2C312E7}"/>
          </ac:spMkLst>
        </pc:spChg>
        <pc:spChg chg="add mod">
          <ac:chgData name="Indranil Palit" userId="468e919a787e991b" providerId="LiveId" clId="{F6B195CA-C85B-4647-BC3F-8959D6C4F8E0}" dt="2024-12-08T00:05:38.597" v="21796" actId="2711"/>
          <ac:spMkLst>
            <pc:docMk/>
            <pc:sldMk cId="3331104751" sldId="300"/>
            <ac:spMk id="5" creationId="{30D5D54D-1675-932E-C132-5863C6D2FF99}"/>
          </ac:spMkLst>
        </pc:spChg>
        <pc:spChg chg="add mod">
          <ac:chgData name="Indranil Palit" userId="468e919a787e991b" providerId="LiveId" clId="{F6B195CA-C85B-4647-BC3F-8959D6C4F8E0}" dt="2024-12-06T05:14:42.662" v="7183"/>
          <ac:spMkLst>
            <pc:docMk/>
            <pc:sldMk cId="3331104751" sldId="300"/>
            <ac:spMk id="6" creationId="{483463AE-46CD-CEA6-E408-D0CD57D0BBCD}"/>
          </ac:spMkLst>
        </pc:spChg>
        <pc:spChg chg="mod">
          <ac:chgData name="Indranil Palit" userId="468e919a787e991b" providerId="LiveId" clId="{F6B195CA-C85B-4647-BC3F-8959D6C4F8E0}" dt="2024-12-08T00:05:22.445" v="21795" actId="207"/>
          <ac:spMkLst>
            <pc:docMk/>
            <pc:sldMk cId="3331104751" sldId="300"/>
            <ac:spMk id="16" creationId="{0A54C14C-ACF1-8363-75CA-88E93FCB26B9}"/>
          </ac:spMkLst>
        </pc:spChg>
      </pc:sldChg>
      <pc:sldChg chg="addSp delSp modSp add mod delAnim modAnim modNotesTx">
        <pc:chgData name="Indranil Palit" userId="468e919a787e991b" providerId="LiveId" clId="{F6B195CA-C85B-4647-BC3F-8959D6C4F8E0}" dt="2024-12-09T06:20:16.794" v="24016" actId="20577"/>
        <pc:sldMkLst>
          <pc:docMk/>
          <pc:sldMk cId="2881417795" sldId="301"/>
        </pc:sldMkLst>
        <pc:spChg chg="mod">
          <ac:chgData name="Indranil Palit" userId="468e919a787e991b" providerId="LiveId" clId="{F6B195CA-C85B-4647-BC3F-8959D6C4F8E0}" dt="2024-12-03T06:01:15.030" v="3770" actId="207"/>
          <ac:spMkLst>
            <pc:docMk/>
            <pc:sldMk cId="2881417795" sldId="301"/>
            <ac:spMk id="2" creationId="{B22CCC3C-E216-7C36-42BE-0BA5C25A8A85}"/>
          </ac:spMkLst>
        </pc:spChg>
        <pc:spChg chg="del">
          <ac:chgData name="Indranil Palit" userId="468e919a787e991b" providerId="LiveId" clId="{F6B195CA-C85B-4647-BC3F-8959D6C4F8E0}" dt="2024-12-02T17:44:05.695" v="710" actId="478"/>
          <ac:spMkLst>
            <pc:docMk/>
            <pc:sldMk cId="2881417795" sldId="301"/>
            <ac:spMk id="3" creationId="{99233C9B-7BEA-767B-8B31-4D9CDD3EE78F}"/>
          </ac:spMkLst>
        </pc:spChg>
        <pc:spChg chg="del">
          <ac:chgData name="Indranil Palit" userId="468e919a787e991b" providerId="LiveId" clId="{F6B195CA-C85B-4647-BC3F-8959D6C4F8E0}" dt="2024-12-02T17:44:05.695" v="710" actId="478"/>
          <ac:spMkLst>
            <pc:docMk/>
            <pc:sldMk cId="2881417795" sldId="301"/>
            <ac:spMk id="8" creationId="{400DEEEC-3124-FF75-82BD-05062624A7AB}"/>
          </ac:spMkLst>
        </pc:spChg>
        <pc:spChg chg="del">
          <ac:chgData name="Indranil Palit" userId="468e919a787e991b" providerId="LiveId" clId="{F6B195CA-C85B-4647-BC3F-8959D6C4F8E0}" dt="2024-12-02T17:44:05.695" v="710" actId="478"/>
          <ac:spMkLst>
            <pc:docMk/>
            <pc:sldMk cId="2881417795" sldId="301"/>
            <ac:spMk id="9" creationId="{BCC40D06-D3E2-CB49-8396-C9FE14BA510C}"/>
          </ac:spMkLst>
        </pc:spChg>
        <pc:spChg chg="del">
          <ac:chgData name="Indranil Palit" userId="468e919a787e991b" providerId="LiveId" clId="{F6B195CA-C85B-4647-BC3F-8959D6C4F8E0}" dt="2024-12-02T17:44:05.695" v="710" actId="478"/>
          <ac:spMkLst>
            <pc:docMk/>
            <pc:sldMk cId="2881417795" sldId="301"/>
            <ac:spMk id="10" creationId="{E87C1A64-4BE0-0FED-CFDE-37C7DCFAC204}"/>
          </ac:spMkLst>
        </pc:spChg>
        <pc:spChg chg="del">
          <ac:chgData name="Indranil Palit" userId="468e919a787e991b" providerId="LiveId" clId="{F6B195CA-C85B-4647-BC3F-8959D6C4F8E0}" dt="2024-12-02T17:44:05.695" v="710" actId="478"/>
          <ac:spMkLst>
            <pc:docMk/>
            <pc:sldMk cId="2881417795" sldId="301"/>
            <ac:spMk id="11" creationId="{A800775C-1209-A420-4AC1-D0E4D233ECEF}"/>
          </ac:spMkLst>
        </pc:spChg>
        <pc:spChg chg="del">
          <ac:chgData name="Indranil Palit" userId="468e919a787e991b" providerId="LiveId" clId="{F6B195CA-C85B-4647-BC3F-8959D6C4F8E0}" dt="2024-12-02T17:44:05.695" v="710" actId="478"/>
          <ac:spMkLst>
            <pc:docMk/>
            <pc:sldMk cId="2881417795" sldId="301"/>
            <ac:spMk id="12" creationId="{78DE9BEC-F073-50DA-A62D-2B8E5323F267}"/>
          </ac:spMkLst>
        </pc:spChg>
        <pc:spChg chg="del">
          <ac:chgData name="Indranil Palit" userId="468e919a787e991b" providerId="LiveId" clId="{F6B195CA-C85B-4647-BC3F-8959D6C4F8E0}" dt="2024-12-02T17:44:05.695" v="710" actId="478"/>
          <ac:spMkLst>
            <pc:docMk/>
            <pc:sldMk cId="2881417795" sldId="301"/>
            <ac:spMk id="13" creationId="{D84563CD-E60F-E1BD-4836-839DA8274332}"/>
          </ac:spMkLst>
        </pc:spChg>
        <pc:spChg chg="del">
          <ac:chgData name="Indranil Palit" userId="468e919a787e991b" providerId="LiveId" clId="{F6B195CA-C85B-4647-BC3F-8959D6C4F8E0}" dt="2024-12-02T17:44:05.695" v="710" actId="478"/>
          <ac:spMkLst>
            <pc:docMk/>
            <pc:sldMk cId="2881417795" sldId="301"/>
            <ac:spMk id="14" creationId="{493FE4E7-5B06-E96B-3F22-14AAC8E875A9}"/>
          </ac:spMkLst>
        </pc:spChg>
        <pc:spChg chg="del">
          <ac:chgData name="Indranil Palit" userId="468e919a787e991b" providerId="LiveId" clId="{F6B195CA-C85B-4647-BC3F-8959D6C4F8E0}" dt="2024-12-02T17:44:05.695" v="710" actId="478"/>
          <ac:spMkLst>
            <pc:docMk/>
            <pc:sldMk cId="2881417795" sldId="301"/>
            <ac:spMk id="15" creationId="{20328098-403D-21C5-62BA-9F23BA153BBD}"/>
          </ac:spMkLst>
        </pc:spChg>
        <pc:spChg chg="del">
          <ac:chgData name="Indranil Palit" userId="468e919a787e991b" providerId="LiveId" clId="{F6B195CA-C85B-4647-BC3F-8959D6C4F8E0}" dt="2024-12-02T17:44:05.695" v="710" actId="478"/>
          <ac:spMkLst>
            <pc:docMk/>
            <pc:sldMk cId="2881417795" sldId="301"/>
            <ac:spMk id="16" creationId="{16C44FB3-2043-CB67-BE97-4430C5063AA0}"/>
          </ac:spMkLst>
        </pc:spChg>
        <pc:graphicFrameChg chg="add mod modGraphic">
          <ac:chgData name="Indranil Palit" userId="468e919a787e991b" providerId="LiveId" clId="{F6B195CA-C85B-4647-BC3F-8959D6C4F8E0}" dt="2024-12-06T18:46:04.030" v="21145" actId="20577"/>
          <ac:graphicFrameMkLst>
            <pc:docMk/>
            <pc:sldMk cId="2881417795" sldId="301"/>
            <ac:graphicFrameMk id="5" creationId="{CCFDCA68-9841-F8D4-3E29-7E591CE18E4F}"/>
          </ac:graphicFrameMkLst>
        </pc:graphicFrameChg>
      </pc:sldChg>
      <pc:sldChg chg="addSp delSp modSp add mod delAnim modAnim modNotesTx">
        <pc:chgData name="Indranil Palit" userId="468e919a787e991b" providerId="LiveId" clId="{F6B195CA-C85B-4647-BC3F-8959D6C4F8E0}" dt="2024-12-08T06:32:23.749" v="22048"/>
        <pc:sldMkLst>
          <pc:docMk/>
          <pc:sldMk cId="3889935336" sldId="302"/>
        </pc:sldMkLst>
        <pc:spChg chg="mod">
          <ac:chgData name="Indranil Palit" userId="468e919a787e991b" providerId="LiveId" clId="{F6B195CA-C85B-4647-BC3F-8959D6C4F8E0}" dt="2024-12-08T00:12:00.863" v="21878" actId="20577"/>
          <ac:spMkLst>
            <pc:docMk/>
            <pc:sldMk cId="3889935336" sldId="302"/>
            <ac:spMk id="2" creationId="{819B5617-E439-7BCB-A89A-68D568D2C2BB}"/>
          </ac:spMkLst>
        </pc:spChg>
        <pc:spChg chg="del mod topLvl">
          <ac:chgData name="Indranil Palit" userId="468e919a787e991b" providerId="LiveId" clId="{F6B195CA-C85B-4647-BC3F-8959D6C4F8E0}" dt="2024-12-07T23:50:29.949" v="21717" actId="478"/>
          <ac:spMkLst>
            <pc:docMk/>
            <pc:sldMk cId="3889935336" sldId="302"/>
            <ac:spMk id="5" creationId="{D8B808C5-5D72-A43D-A157-E1F8E4BB95AD}"/>
          </ac:spMkLst>
        </pc:spChg>
        <pc:spChg chg="add del mod">
          <ac:chgData name="Indranil Palit" userId="468e919a787e991b" providerId="LiveId" clId="{F6B195CA-C85B-4647-BC3F-8959D6C4F8E0}" dt="2024-12-02T22:47:01.483" v="2349" actId="478"/>
          <ac:spMkLst>
            <pc:docMk/>
            <pc:sldMk cId="3889935336" sldId="302"/>
            <ac:spMk id="6" creationId="{77E3E0D5-7FE0-861A-F172-F514988A6BC6}"/>
          </ac:spMkLst>
        </pc:spChg>
        <pc:spChg chg="del mod topLvl">
          <ac:chgData name="Indranil Palit" userId="468e919a787e991b" providerId="LiveId" clId="{F6B195CA-C85B-4647-BC3F-8959D6C4F8E0}" dt="2024-12-07T23:50:29.949" v="21717" actId="478"/>
          <ac:spMkLst>
            <pc:docMk/>
            <pc:sldMk cId="3889935336" sldId="302"/>
            <ac:spMk id="6" creationId="{AF2AF244-8C73-A084-4CDE-5B30D3704CB3}"/>
          </ac:spMkLst>
        </pc:spChg>
        <pc:spChg chg="del mod topLvl">
          <ac:chgData name="Indranil Palit" userId="468e919a787e991b" providerId="LiveId" clId="{F6B195CA-C85B-4647-BC3F-8959D6C4F8E0}" dt="2024-12-07T23:50:29.949" v="21717" actId="478"/>
          <ac:spMkLst>
            <pc:docMk/>
            <pc:sldMk cId="3889935336" sldId="302"/>
            <ac:spMk id="7" creationId="{BE4E319B-1E84-6504-5DE8-5F7385E6DFEA}"/>
          </ac:spMkLst>
        </pc:spChg>
        <pc:spChg chg="add del mod">
          <ac:chgData name="Indranil Palit" userId="468e919a787e991b" providerId="LiveId" clId="{F6B195CA-C85B-4647-BC3F-8959D6C4F8E0}" dt="2024-12-02T22:47:01.483" v="2349" actId="478"/>
          <ac:spMkLst>
            <pc:docMk/>
            <pc:sldMk cId="3889935336" sldId="302"/>
            <ac:spMk id="7" creationId="{E5528072-76C2-EFBA-49D1-282D95B4933B}"/>
          </ac:spMkLst>
        </pc:spChg>
        <pc:spChg chg="add del mod">
          <ac:chgData name="Indranil Palit" userId="468e919a787e991b" providerId="LiveId" clId="{F6B195CA-C85B-4647-BC3F-8959D6C4F8E0}" dt="2024-12-02T22:47:01.483" v="2349" actId="478"/>
          <ac:spMkLst>
            <pc:docMk/>
            <pc:sldMk cId="3889935336" sldId="302"/>
            <ac:spMk id="8" creationId="{7FB3EE7B-B415-6C97-7245-C5905C119862}"/>
          </ac:spMkLst>
        </pc:spChg>
        <pc:spChg chg="mod topLvl">
          <ac:chgData name="Indranil Palit" userId="468e919a787e991b" providerId="LiveId" clId="{F6B195CA-C85B-4647-BC3F-8959D6C4F8E0}" dt="2024-12-08T00:01:56.125" v="21734" actId="207"/>
          <ac:spMkLst>
            <pc:docMk/>
            <pc:sldMk cId="3889935336" sldId="302"/>
            <ac:spMk id="9" creationId="{C211B0B7-3BBC-5CB2-AC67-3B20F9165FF3}"/>
          </ac:spMkLst>
        </pc:spChg>
        <pc:spChg chg="mod topLvl">
          <ac:chgData name="Indranil Palit" userId="468e919a787e991b" providerId="LiveId" clId="{F6B195CA-C85B-4647-BC3F-8959D6C4F8E0}" dt="2024-12-08T00:01:56.125" v="21734" actId="207"/>
          <ac:spMkLst>
            <pc:docMk/>
            <pc:sldMk cId="3889935336" sldId="302"/>
            <ac:spMk id="10" creationId="{BCACBD4D-03CB-1C9C-3351-45C3F8B364B4}"/>
          </ac:spMkLst>
        </pc:spChg>
        <pc:spChg chg="mod topLvl">
          <ac:chgData name="Indranil Palit" userId="468e919a787e991b" providerId="LiveId" clId="{F6B195CA-C85B-4647-BC3F-8959D6C4F8E0}" dt="2024-12-08T00:01:56.125" v="21734" actId="207"/>
          <ac:spMkLst>
            <pc:docMk/>
            <pc:sldMk cId="3889935336" sldId="302"/>
            <ac:spMk id="11" creationId="{4A53BF57-FEA7-754D-1D65-C2462DDFC0C0}"/>
          </ac:spMkLst>
        </pc:spChg>
        <pc:spChg chg="add del mod">
          <ac:chgData name="Indranil Palit" userId="468e919a787e991b" providerId="LiveId" clId="{F6B195CA-C85B-4647-BC3F-8959D6C4F8E0}" dt="2024-12-02T22:48:10.548" v="2358" actId="478"/>
          <ac:spMkLst>
            <pc:docMk/>
            <pc:sldMk cId="3889935336" sldId="302"/>
            <ac:spMk id="12" creationId="{DE8D5685-5759-5764-7787-4CA0BDAD1735}"/>
          </ac:spMkLst>
        </pc:spChg>
        <pc:spChg chg="add del mod">
          <ac:chgData name="Indranil Palit" userId="468e919a787e991b" providerId="LiveId" clId="{F6B195CA-C85B-4647-BC3F-8959D6C4F8E0}" dt="2024-12-02T22:48:10.548" v="2358" actId="478"/>
          <ac:spMkLst>
            <pc:docMk/>
            <pc:sldMk cId="3889935336" sldId="302"/>
            <ac:spMk id="13" creationId="{07D8D151-0633-5EA0-D04F-5133ABB37FCA}"/>
          </ac:spMkLst>
        </pc:spChg>
        <pc:spChg chg="add del mod">
          <ac:chgData name="Indranil Palit" userId="468e919a787e991b" providerId="LiveId" clId="{F6B195CA-C85B-4647-BC3F-8959D6C4F8E0}" dt="2024-12-02T22:48:10.548" v="2358" actId="478"/>
          <ac:spMkLst>
            <pc:docMk/>
            <pc:sldMk cId="3889935336" sldId="302"/>
            <ac:spMk id="14" creationId="{AABC479F-2B71-10E6-65AA-35C75978CDC0}"/>
          </ac:spMkLst>
        </pc:spChg>
        <pc:grpChg chg="del mod">
          <ac:chgData name="Indranil Palit" userId="468e919a787e991b" providerId="LiveId" clId="{F6B195CA-C85B-4647-BC3F-8959D6C4F8E0}" dt="2024-12-06T05:51:57.447" v="8578" actId="165"/>
          <ac:grpSpMkLst>
            <pc:docMk/>
            <pc:sldMk cId="3889935336" sldId="302"/>
            <ac:grpSpMk id="3" creationId="{79DD97A0-B8D6-7FF6-5F88-2E2BB33E1018}"/>
          </ac:grpSpMkLst>
        </pc:grpChg>
        <pc:grpChg chg="del mod">
          <ac:chgData name="Indranil Palit" userId="468e919a787e991b" providerId="LiveId" clId="{F6B195CA-C85B-4647-BC3F-8959D6C4F8E0}" dt="2024-12-07T23:50:59.086" v="21722" actId="165"/>
          <ac:grpSpMkLst>
            <pc:docMk/>
            <pc:sldMk cId="3889935336" sldId="302"/>
            <ac:grpSpMk id="8" creationId="{B9068C4B-8E70-B6B7-3064-7F0BE92798EB}"/>
          </ac:grpSpMkLst>
        </pc:grpChg>
        <pc:graphicFrameChg chg="add del modGraphic">
          <ac:chgData name="Indranil Palit" userId="468e919a787e991b" providerId="LiveId" clId="{F6B195CA-C85B-4647-BC3F-8959D6C4F8E0}" dt="2024-12-02T18:48:51.462" v="885" actId="478"/>
          <ac:graphicFrameMkLst>
            <pc:docMk/>
            <pc:sldMk cId="3889935336" sldId="302"/>
            <ac:graphicFrameMk id="3" creationId="{175A77C8-C4F9-E433-771C-6BB5F3EC7B61}"/>
          </ac:graphicFrameMkLst>
        </pc:graphicFrameChg>
        <pc:graphicFrameChg chg="add del mod modGraphic">
          <ac:chgData name="Indranil Palit" userId="468e919a787e991b" providerId="LiveId" clId="{F6B195CA-C85B-4647-BC3F-8959D6C4F8E0}" dt="2024-12-07T23:50:55.186" v="21721" actId="18245"/>
          <ac:graphicFrameMkLst>
            <pc:docMk/>
            <pc:sldMk cId="3889935336" sldId="302"/>
            <ac:graphicFrameMk id="3" creationId="{D9969899-4747-C4D6-ACF7-48C3F6FC219A}"/>
          </ac:graphicFrameMkLst>
        </pc:graphicFrameChg>
        <pc:graphicFrameChg chg="del">
          <ac:chgData name="Indranil Palit" userId="468e919a787e991b" providerId="LiveId" clId="{F6B195CA-C85B-4647-BC3F-8959D6C4F8E0}" dt="2024-12-02T18:28:47.821" v="870" actId="478"/>
          <ac:graphicFrameMkLst>
            <pc:docMk/>
            <pc:sldMk cId="3889935336" sldId="302"/>
            <ac:graphicFrameMk id="5" creationId="{0D172269-32DE-A894-AF54-73DC8B51F948}"/>
          </ac:graphicFrameMkLst>
        </pc:graphicFrameChg>
        <pc:graphicFrameChg chg="add mod">
          <ac:chgData name="Indranil Palit" userId="468e919a787e991b" providerId="LiveId" clId="{F6B195CA-C85B-4647-BC3F-8959D6C4F8E0}" dt="2024-12-02T22:41:33.170" v="2184" actId="12084"/>
          <ac:graphicFrameMkLst>
            <pc:docMk/>
            <pc:sldMk cId="3889935336" sldId="302"/>
            <ac:graphicFrameMk id="9" creationId="{0AB34EDA-7820-001D-8720-D4D0E2A9C8D9}"/>
          </ac:graphicFrameMkLst>
        </pc:graphicFrameChg>
        <pc:graphicFrameChg chg="add mod">
          <ac:chgData name="Indranil Palit" userId="468e919a787e991b" providerId="LiveId" clId="{F6B195CA-C85B-4647-BC3F-8959D6C4F8E0}" dt="2024-12-02T22:41:42.687" v="2186" actId="12084"/>
          <ac:graphicFrameMkLst>
            <pc:docMk/>
            <pc:sldMk cId="3889935336" sldId="302"/>
            <ac:graphicFrameMk id="10" creationId="{3F42ED01-D1F8-21EC-93CF-456D67AE2A31}"/>
          </ac:graphicFrameMkLst>
        </pc:graphicFrameChg>
        <pc:graphicFrameChg chg="add del mod modGraphic">
          <ac:chgData name="Indranil Palit" userId="468e919a787e991b" providerId="LiveId" clId="{F6B195CA-C85B-4647-BC3F-8959D6C4F8E0}" dt="2024-12-02T22:44:47.197" v="2326" actId="478"/>
          <ac:graphicFrameMkLst>
            <pc:docMk/>
            <pc:sldMk cId="3889935336" sldId="302"/>
            <ac:graphicFrameMk id="11" creationId="{4E14EA45-C5FB-B65F-C945-9BCD61EF3028}"/>
          </ac:graphicFrameMkLst>
        </pc:graphicFrameChg>
        <pc:graphicFrameChg chg="add del mod modGraphic">
          <ac:chgData name="Indranil Palit" userId="468e919a787e991b" providerId="LiveId" clId="{F6B195CA-C85B-4647-BC3F-8959D6C4F8E0}" dt="2024-12-06T05:51:48.749" v="8577" actId="18245"/>
          <ac:graphicFrameMkLst>
            <pc:docMk/>
            <pc:sldMk cId="3889935336" sldId="302"/>
            <ac:graphicFrameMk id="15" creationId="{A1C3CDA5-FBD4-AF36-14D8-E1875D5C9173}"/>
          </ac:graphicFrameMkLst>
        </pc:graphicFrameChg>
      </pc:sldChg>
      <pc:sldChg chg="addSp modSp add mod ord modNotesTx">
        <pc:chgData name="Indranil Palit" userId="468e919a787e991b" providerId="LiveId" clId="{F6B195CA-C85B-4647-BC3F-8959D6C4F8E0}" dt="2024-12-07T23:48:26.591" v="21704" actId="20577"/>
        <pc:sldMkLst>
          <pc:docMk/>
          <pc:sldMk cId="4004885983" sldId="303"/>
        </pc:sldMkLst>
        <pc:spChg chg="mod">
          <ac:chgData name="Indranil Palit" userId="468e919a787e991b" providerId="LiveId" clId="{F6B195CA-C85B-4647-BC3F-8959D6C4F8E0}" dt="2024-12-07T23:48:26.591" v="21704" actId="20577"/>
          <ac:spMkLst>
            <pc:docMk/>
            <pc:sldMk cId="4004885983" sldId="303"/>
            <ac:spMk id="2" creationId="{D4B6DDB8-5A46-962F-4F2D-A250E5615BD1}"/>
          </ac:spMkLst>
        </pc:spChg>
        <pc:spChg chg="mod">
          <ac:chgData name="Indranil Palit" userId="468e919a787e991b" providerId="LiveId" clId="{F6B195CA-C85B-4647-BC3F-8959D6C4F8E0}" dt="2024-12-02T18:28:15.317" v="868" actId="20577"/>
          <ac:spMkLst>
            <pc:docMk/>
            <pc:sldMk cId="4004885983" sldId="303"/>
            <ac:spMk id="7" creationId="{197CC7A1-C12B-5833-1215-8DD2F50A12BD}"/>
          </ac:spMkLst>
        </pc:spChg>
        <pc:picChg chg="add mod ord">
          <ac:chgData name="Indranil Palit" userId="468e919a787e991b" providerId="LiveId" clId="{F6B195CA-C85B-4647-BC3F-8959D6C4F8E0}" dt="2024-12-03T06:15:10.241" v="3844" actId="1076"/>
          <ac:picMkLst>
            <pc:docMk/>
            <pc:sldMk cId="4004885983" sldId="303"/>
            <ac:picMk id="3" creationId="{4753FC30-E00E-520A-CB0C-F7B60BFEE530}"/>
          </ac:picMkLst>
        </pc:picChg>
      </pc:sldChg>
      <pc:sldChg chg="addSp delSp modSp add mod modAnim">
        <pc:chgData name="Indranil Palit" userId="468e919a787e991b" providerId="LiveId" clId="{F6B195CA-C85B-4647-BC3F-8959D6C4F8E0}" dt="2024-12-03T06:01:41.441" v="3803" actId="207"/>
        <pc:sldMkLst>
          <pc:docMk/>
          <pc:sldMk cId="3246614642" sldId="304"/>
        </pc:sldMkLst>
        <pc:spChg chg="mod">
          <ac:chgData name="Indranil Palit" userId="468e919a787e991b" providerId="LiveId" clId="{F6B195CA-C85B-4647-BC3F-8959D6C4F8E0}" dt="2024-12-03T06:01:41.441" v="3803" actId="207"/>
          <ac:spMkLst>
            <pc:docMk/>
            <pc:sldMk cId="3246614642" sldId="304"/>
            <ac:spMk id="2" creationId="{0110608F-46E1-7391-AB25-36EA4CC09875}"/>
          </ac:spMkLst>
        </pc:spChg>
        <pc:spChg chg="del">
          <ac:chgData name="Indranil Palit" userId="468e919a787e991b" providerId="LiveId" clId="{F6B195CA-C85B-4647-BC3F-8959D6C4F8E0}" dt="2024-12-02T19:03:27.157" v="1188" actId="478"/>
          <ac:spMkLst>
            <pc:docMk/>
            <pc:sldMk cId="3246614642" sldId="304"/>
            <ac:spMk id="6" creationId="{E31E5B67-A9DD-C88C-72CF-A872DC7BD7E4}"/>
          </ac:spMkLst>
        </pc:spChg>
        <pc:spChg chg="del">
          <ac:chgData name="Indranil Palit" userId="468e919a787e991b" providerId="LiveId" clId="{F6B195CA-C85B-4647-BC3F-8959D6C4F8E0}" dt="2024-12-02T19:03:27.157" v="1188" actId="478"/>
          <ac:spMkLst>
            <pc:docMk/>
            <pc:sldMk cId="3246614642" sldId="304"/>
            <ac:spMk id="7" creationId="{4B4A0BC5-8DC5-B725-B136-E262AACA5D56}"/>
          </ac:spMkLst>
        </pc:spChg>
        <pc:spChg chg="del">
          <ac:chgData name="Indranil Palit" userId="468e919a787e991b" providerId="LiveId" clId="{F6B195CA-C85B-4647-BC3F-8959D6C4F8E0}" dt="2024-12-02T19:03:27.157" v="1188" actId="478"/>
          <ac:spMkLst>
            <pc:docMk/>
            <pc:sldMk cId="3246614642" sldId="304"/>
            <ac:spMk id="8" creationId="{3ECFC8B1-D6D8-D6C9-9D84-62205EBE9882}"/>
          </ac:spMkLst>
        </pc:spChg>
        <pc:picChg chg="add mod">
          <ac:chgData name="Indranil Palit" userId="468e919a787e991b" providerId="LiveId" clId="{F6B195CA-C85B-4647-BC3F-8959D6C4F8E0}" dt="2024-12-02T19:05:54.515" v="1195" actId="14100"/>
          <ac:picMkLst>
            <pc:docMk/>
            <pc:sldMk cId="3246614642" sldId="304"/>
            <ac:picMk id="3" creationId="{2B3E69FE-31EA-399B-3AF2-6DCE92198C8D}"/>
          </ac:picMkLst>
        </pc:picChg>
        <pc:picChg chg="add mod">
          <ac:chgData name="Indranil Palit" userId="468e919a787e991b" providerId="LiveId" clId="{F6B195CA-C85B-4647-BC3F-8959D6C4F8E0}" dt="2024-12-02T19:05:54.515" v="1195" actId="14100"/>
          <ac:picMkLst>
            <pc:docMk/>
            <pc:sldMk cId="3246614642" sldId="304"/>
            <ac:picMk id="5" creationId="{C21B38C5-0616-472A-BB70-5D85C0C68437}"/>
          </ac:picMkLst>
        </pc:picChg>
        <pc:picChg chg="add mod">
          <ac:chgData name="Indranil Palit" userId="468e919a787e991b" providerId="LiveId" clId="{F6B195CA-C85B-4647-BC3F-8959D6C4F8E0}" dt="2024-12-02T19:05:54.515" v="1195" actId="14100"/>
          <ac:picMkLst>
            <pc:docMk/>
            <pc:sldMk cId="3246614642" sldId="304"/>
            <ac:picMk id="9" creationId="{C4BF6A97-D9C1-367A-493D-9CEC63C92E0C}"/>
          </ac:picMkLst>
        </pc:picChg>
      </pc:sldChg>
      <pc:sldChg chg="addSp delSp modSp add mod modAnim modShow modNotesTx">
        <pc:chgData name="Indranil Palit" userId="468e919a787e991b" providerId="LiveId" clId="{F6B195CA-C85B-4647-BC3F-8959D6C4F8E0}" dt="2024-12-09T05:59:17.958" v="23753" actId="20577"/>
        <pc:sldMkLst>
          <pc:docMk/>
          <pc:sldMk cId="1214774472" sldId="305"/>
        </pc:sldMkLst>
        <pc:spChg chg="mod">
          <ac:chgData name="Indranil Palit" userId="468e919a787e991b" providerId="LiveId" clId="{F6B195CA-C85B-4647-BC3F-8959D6C4F8E0}" dt="2024-12-03T06:01:47.163" v="3804" actId="207"/>
          <ac:spMkLst>
            <pc:docMk/>
            <pc:sldMk cId="1214774472" sldId="305"/>
            <ac:spMk id="2" creationId="{3E643038-7330-DC35-65F6-1CBD4974B7AC}"/>
          </ac:spMkLst>
        </pc:spChg>
        <pc:spChg chg="add del mod">
          <ac:chgData name="Indranil Palit" userId="468e919a787e991b" providerId="LiveId" clId="{F6B195CA-C85B-4647-BC3F-8959D6C4F8E0}" dt="2024-12-06T17:50:43.529" v="20940" actId="478"/>
          <ac:spMkLst>
            <pc:docMk/>
            <pc:sldMk cId="1214774472" sldId="305"/>
            <ac:spMk id="3" creationId="{73756BAC-F13F-B14B-F2D6-375FC22CE17A}"/>
          </ac:spMkLst>
        </pc:spChg>
        <pc:spChg chg="add del mod">
          <ac:chgData name="Indranil Palit" userId="468e919a787e991b" providerId="LiveId" clId="{F6B195CA-C85B-4647-BC3F-8959D6C4F8E0}" dt="2024-12-06T17:50:43.529" v="20940" actId="478"/>
          <ac:spMkLst>
            <pc:docMk/>
            <pc:sldMk cId="1214774472" sldId="305"/>
            <ac:spMk id="5" creationId="{967CF0DC-B18A-74C9-4D98-0E934DCC0809}"/>
          </ac:spMkLst>
        </pc:spChg>
        <pc:spChg chg="add del mod">
          <ac:chgData name="Indranil Palit" userId="468e919a787e991b" providerId="LiveId" clId="{F6B195CA-C85B-4647-BC3F-8959D6C4F8E0}" dt="2024-12-06T17:50:43.529" v="20940" actId="478"/>
          <ac:spMkLst>
            <pc:docMk/>
            <pc:sldMk cId="1214774472" sldId="305"/>
            <ac:spMk id="6" creationId="{E7A3C76B-CF81-B1FE-2224-CE8BA37157DA}"/>
          </ac:spMkLst>
        </pc:spChg>
        <pc:spChg chg="add del mod">
          <ac:chgData name="Indranil Palit" userId="468e919a787e991b" providerId="LiveId" clId="{F6B195CA-C85B-4647-BC3F-8959D6C4F8E0}" dt="2024-12-06T17:50:43.529" v="20940" actId="478"/>
          <ac:spMkLst>
            <pc:docMk/>
            <pc:sldMk cId="1214774472" sldId="305"/>
            <ac:spMk id="11" creationId="{A2AB8639-1B03-4A46-ABEB-701275F296D1}"/>
          </ac:spMkLst>
        </pc:spChg>
        <pc:spChg chg="add del mod">
          <ac:chgData name="Indranil Palit" userId="468e919a787e991b" providerId="LiveId" clId="{F6B195CA-C85B-4647-BC3F-8959D6C4F8E0}" dt="2024-12-02T19:08:24.474" v="1230" actId="478"/>
          <ac:spMkLst>
            <pc:docMk/>
            <pc:sldMk cId="1214774472" sldId="305"/>
            <ac:spMk id="14" creationId="{543A7EE1-3645-B7AD-90BF-18FB82C2FB09}"/>
          </ac:spMkLst>
        </pc:spChg>
        <pc:spChg chg="add del mod">
          <ac:chgData name="Indranil Palit" userId="468e919a787e991b" providerId="LiveId" clId="{F6B195CA-C85B-4647-BC3F-8959D6C4F8E0}" dt="2024-12-02T19:08:24.474" v="1230" actId="478"/>
          <ac:spMkLst>
            <pc:docMk/>
            <pc:sldMk cId="1214774472" sldId="305"/>
            <ac:spMk id="15" creationId="{34E15F9A-1336-DA24-A2C7-90916AE6F0A5}"/>
          </ac:spMkLst>
        </pc:spChg>
        <pc:spChg chg="add mod">
          <ac:chgData name="Indranil Palit" userId="468e919a787e991b" providerId="LiveId" clId="{F6B195CA-C85B-4647-BC3F-8959D6C4F8E0}" dt="2024-12-06T17:55:53.721" v="21027" actId="1076"/>
          <ac:spMkLst>
            <pc:docMk/>
            <pc:sldMk cId="1214774472" sldId="305"/>
            <ac:spMk id="15" creationId="{502D8F30-6BC5-B2CF-CB18-F136113AC318}"/>
          </ac:spMkLst>
        </pc:spChg>
        <pc:spChg chg="add del mod">
          <ac:chgData name="Indranil Palit" userId="468e919a787e991b" providerId="LiveId" clId="{F6B195CA-C85B-4647-BC3F-8959D6C4F8E0}" dt="2024-12-02T19:08:24.474" v="1230" actId="478"/>
          <ac:spMkLst>
            <pc:docMk/>
            <pc:sldMk cId="1214774472" sldId="305"/>
            <ac:spMk id="17" creationId="{4D6384CB-5E01-6254-D1F3-647BA654999B}"/>
          </ac:spMkLst>
        </pc:spChg>
        <pc:spChg chg="add del mod">
          <ac:chgData name="Indranil Palit" userId="468e919a787e991b" providerId="LiveId" clId="{F6B195CA-C85B-4647-BC3F-8959D6C4F8E0}" dt="2024-12-02T19:08:24.474" v="1230" actId="478"/>
          <ac:spMkLst>
            <pc:docMk/>
            <pc:sldMk cId="1214774472" sldId="305"/>
            <ac:spMk id="18" creationId="{FC968E60-1605-03A0-7955-D37C8ED3E35B}"/>
          </ac:spMkLst>
        </pc:spChg>
        <pc:spChg chg="add del mod">
          <ac:chgData name="Indranil Palit" userId="468e919a787e991b" providerId="LiveId" clId="{F6B195CA-C85B-4647-BC3F-8959D6C4F8E0}" dt="2024-12-02T19:08:24.474" v="1230" actId="478"/>
          <ac:spMkLst>
            <pc:docMk/>
            <pc:sldMk cId="1214774472" sldId="305"/>
            <ac:spMk id="19" creationId="{96ACBEFF-3BB4-13B7-5845-A61B7DBA178F}"/>
          </ac:spMkLst>
        </pc:spChg>
        <pc:spChg chg="add del mod">
          <ac:chgData name="Indranil Palit" userId="468e919a787e991b" providerId="LiveId" clId="{F6B195CA-C85B-4647-BC3F-8959D6C4F8E0}" dt="2024-12-02T19:08:24.474" v="1230" actId="478"/>
          <ac:spMkLst>
            <pc:docMk/>
            <pc:sldMk cId="1214774472" sldId="305"/>
            <ac:spMk id="20" creationId="{9A3E4CFB-EEAD-9C27-1C1D-97328BCC3D8F}"/>
          </ac:spMkLst>
        </pc:spChg>
        <pc:spChg chg="add del mod">
          <ac:chgData name="Indranil Palit" userId="468e919a787e991b" providerId="LiveId" clId="{F6B195CA-C85B-4647-BC3F-8959D6C4F8E0}" dt="2024-12-06T06:49:31.246" v="12309" actId="478"/>
          <ac:spMkLst>
            <pc:docMk/>
            <pc:sldMk cId="1214774472" sldId="305"/>
            <ac:spMk id="69" creationId="{BA309F1A-2167-4059-3B5E-BA57E1F94010}"/>
          </ac:spMkLst>
        </pc:spChg>
        <pc:spChg chg="add del mod">
          <ac:chgData name="Indranil Palit" userId="468e919a787e991b" providerId="LiveId" clId="{F6B195CA-C85B-4647-BC3F-8959D6C4F8E0}" dt="2024-12-06T06:49:31.246" v="12309" actId="478"/>
          <ac:spMkLst>
            <pc:docMk/>
            <pc:sldMk cId="1214774472" sldId="305"/>
            <ac:spMk id="70" creationId="{8BA6431F-F064-F82C-02DE-6EFED7451D04}"/>
          </ac:spMkLst>
        </pc:spChg>
        <pc:spChg chg="add del mod">
          <ac:chgData name="Indranil Palit" userId="468e919a787e991b" providerId="LiveId" clId="{F6B195CA-C85B-4647-BC3F-8959D6C4F8E0}" dt="2024-12-06T06:49:31.246" v="12309" actId="478"/>
          <ac:spMkLst>
            <pc:docMk/>
            <pc:sldMk cId="1214774472" sldId="305"/>
            <ac:spMk id="71" creationId="{370A394C-EDE0-D189-92F1-5A1C3D940BB1}"/>
          </ac:spMkLst>
        </pc:spChg>
        <pc:spChg chg="add del mod">
          <ac:chgData name="Indranil Palit" userId="468e919a787e991b" providerId="LiveId" clId="{F6B195CA-C85B-4647-BC3F-8959D6C4F8E0}" dt="2024-12-06T06:49:31.246" v="12309" actId="478"/>
          <ac:spMkLst>
            <pc:docMk/>
            <pc:sldMk cId="1214774472" sldId="305"/>
            <ac:spMk id="72" creationId="{45A0BF4A-44E7-F038-4729-0CD1A2F609AF}"/>
          </ac:spMkLst>
        </pc:spChg>
        <pc:spChg chg="add del mod">
          <ac:chgData name="Indranil Palit" userId="468e919a787e991b" providerId="LiveId" clId="{F6B195CA-C85B-4647-BC3F-8959D6C4F8E0}" dt="2024-12-06T06:49:31.246" v="12309" actId="478"/>
          <ac:spMkLst>
            <pc:docMk/>
            <pc:sldMk cId="1214774472" sldId="305"/>
            <ac:spMk id="83" creationId="{BB5BC747-E4A4-7A21-86F8-FB5C674F8D35}"/>
          </ac:spMkLst>
        </pc:spChg>
        <pc:spChg chg="add del mod">
          <ac:chgData name="Indranil Palit" userId="468e919a787e991b" providerId="LiveId" clId="{F6B195CA-C85B-4647-BC3F-8959D6C4F8E0}" dt="2024-12-06T06:49:31.246" v="12309" actId="478"/>
          <ac:spMkLst>
            <pc:docMk/>
            <pc:sldMk cId="1214774472" sldId="305"/>
            <ac:spMk id="84" creationId="{2E14B375-6775-85A2-6D37-2DC01BE09D7B}"/>
          </ac:spMkLst>
        </pc:spChg>
        <pc:spChg chg="add mod">
          <ac:chgData name="Indranil Palit" userId="468e919a787e991b" providerId="LiveId" clId="{F6B195CA-C85B-4647-BC3F-8959D6C4F8E0}" dt="2024-12-02T19:40:35.191" v="1598" actId="571"/>
          <ac:spMkLst>
            <pc:docMk/>
            <pc:sldMk cId="1214774472" sldId="305"/>
            <ac:spMk id="107" creationId="{79C8DE24-DD77-7CBE-F3CF-738666B91ADF}"/>
          </ac:spMkLst>
        </pc:spChg>
        <pc:spChg chg="add mod">
          <ac:chgData name="Indranil Palit" userId="468e919a787e991b" providerId="LiveId" clId="{F6B195CA-C85B-4647-BC3F-8959D6C4F8E0}" dt="2024-12-02T19:40:35.191" v="1598" actId="571"/>
          <ac:spMkLst>
            <pc:docMk/>
            <pc:sldMk cId="1214774472" sldId="305"/>
            <ac:spMk id="108" creationId="{E6DF356B-296A-2794-475C-0F969CC27D72}"/>
          </ac:spMkLst>
        </pc:spChg>
        <pc:spChg chg="add mod">
          <ac:chgData name="Indranil Palit" userId="468e919a787e991b" providerId="LiveId" clId="{F6B195CA-C85B-4647-BC3F-8959D6C4F8E0}" dt="2024-12-02T19:40:35.191" v="1598" actId="571"/>
          <ac:spMkLst>
            <pc:docMk/>
            <pc:sldMk cId="1214774472" sldId="305"/>
            <ac:spMk id="109" creationId="{1F0D4E10-B2E1-C2A0-EA8B-5726518FDCF2}"/>
          </ac:spMkLst>
        </pc:spChg>
        <pc:spChg chg="add mod">
          <ac:chgData name="Indranil Palit" userId="468e919a787e991b" providerId="LiveId" clId="{F6B195CA-C85B-4647-BC3F-8959D6C4F8E0}" dt="2024-12-02T19:40:35.191" v="1598" actId="571"/>
          <ac:spMkLst>
            <pc:docMk/>
            <pc:sldMk cId="1214774472" sldId="305"/>
            <ac:spMk id="110" creationId="{2523286D-18AC-FF34-BCF2-F6994E9311D4}"/>
          </ac:spMkLst>
        </pc:spChg>
        <pc:spChg chg="add mod">
          <ac:chgData name="Indranil Palit" userId="468e919a787e991b" providerId="LiveId" clId="{F6B195CA-C85B-4647-BC3F-8959D6C4F8E0}" dt="2024-12-02T19:40:35.191" v="1598" actId="571"/>
          <ac:spMkLst>
            <pc:docMk/>
            <pc:sldMk cId="1214774472" sldId="305"/>
            <ac:spMk id="113" creationId="{CC4F832D-5CFA-DFCF-F06D-C99BBC054D1C}"/>
          </ac:spMkLst>
        </pc:spChg>
        <pc:spChg chg="add mod">
          <ac:chgData name="Indranil Palit" userId="468e919a787e991b" providerId="LiveId" clId="{F6B195CA-C85B-4647-BC3F-8959D6C4F8E0}" dt="2024-12-02T19:40:35.191" v="1598" actId="571"/>
          <ac:spMkLst>
            <pc:docMk/>
            <pc:sldMk cId="1214774472" sldId="305"/>
            <ac:spMk id="114" creationId="{2CEA7E94-5F43-82FF-F012-16868F04BEB7}"/>
          </ac:spMkLst>
        </pc:spChg>
        <pc:grpChg chg="add del mod">
          <ac:chgData name="Indranil Palit" userId="468e919a787e991b" providerId="LiveId" clId="{F6B195CA-C85B-4647-BC3F-8959D6C4F8E0}" dt="2024-12-02T19:17:13.538" v="1300" actId="165"/>
          <ac:grpSpMkLst>
            <pc:docMk/>
            <pc:sldMk cId="1214774472" sldId="305"/>
            <ac:grpSpMk id="45" creationId="{5B4E5C83-EF7F-9378-BA09-E7F73EA9B20D}"/>
          </ac:grpSpMkLst>
        </pc:grpChg>
        <pc:grpChg chg="add del mod">
          <ac:chgData name="Indranil Palit" userId="468e919a787e991b" providerId="LiveId" clId="{F6B195CA-C85B-4647-BC3F-8959D6C4F8E0}" dt="2024-12-06T06:49:31.246" v="12309" actId="478"/>
          <ac:grpSpMkLst>
            <pc:docMk/>
            <pc:sldMk cId="1214774472" sldId="305"/>
            <ac:grpSpMk id="50" creationId="{847FA182-2864-F203-23BA-5A50EE4BB4D7}"/>
          </ac:grpSpMkLst>
        </pc:grpChg>
        <pc:grpChg chg="add del mod">
          <ac:chgData name="Indranil Palit" userId="468e919a787e991b" providerId="LiveId" clId="{F6B195CA-C85B-4647-BC3F-8959D6C4F8E0}" dt="2024-12-06T06:49:31.246" v="12309" actId="478"/>
          <ac:grpSpMkLst>
            <pc:docMk/>
            <pc:sldMk cId="1214774472" sldId="305"/>
            <ac:grpSpMk id="51" creationId="{D8BFC62D-2D9E-F469-37A0-C367AF11CDC6}"/>
          </ac:grpSpMkLst>
        </pc:grpChg>
        <pc:grpChg chg="add del mod">
          <ac:chgData name="Indranil Palit" userId="468e919a787e991b" providerId="LiveId" clId="{F6B195CA-C85B-4647-BC3F-8959D6C4F8E0}" dt="2024-12-06T06:49:31.246" v="12309" actId="478"/>
          <ac:grpSpMkLst>
            <pc:docMk/>
            <pc:sldMk cId="1214774472" sldId="305"/>
            <ac:grpSpMk id="85" creationId="{BC46CFC3-D5A1-3742-CA67-597C152046D4}"/>
          </ac:grpSpMkLst>
        </pc:grpChg>
        <pc:grpChg chg="add del mod">
          <ac:chgData name="Indranil Palit" userId="468e919a787e991b" providerId="LiveId" clId="{F6B195CA-C85B-4647-BC3F-8959D6C4F8E0}" dt="2024-12-06T06:49:31.246" v="12309" actId="478"/>
          <ac:grpSpMkLst>
            <pc:docMk/>
            <pc:sldMk cId="1214774472" sldId="305"/>
            <ac:grpSpMk id="86" creationId="{20E90CBA-9C2B-8371-FD92-FC60E7F156E5}"/>
          </ac:grpSpMkLst>
        </pc:grpChg>
        <pc:grpChg chg="add mod">
          <ac:chgData name="Indranil Palit" userId="468e919a787e991b" providerId="LiveId" clId="{F6B195CA-C85B-4647-BC3F-8959D6C4F8E0}" dt="2024-12-02T19:40:35.191" v="1598" actId="571"/>
          <ac:grpSpMkLst>
            <pc:docMk/>
            <pc:sldMk cId="1214774472" sldId="305"/>
            <ac:grpSpMk id="93" creationId="{923D42D9-2EED-C19F-3A0C-50FA37F09C37}"/>
          </ac:grpSpMkLst>
        </pc:grpChg>
        <pc:grpChg chg="add mod">
          <ac:chgData name="Indranil Palit" userId="468e919a787e991b" providerId="LiveId" clId="{F6B195CA-C85B-4647-BC3F-8959D6C4F8E0}" dt="2024-12-02T19:40:35.191" v="1598" actId="571"/>
          <ac:grpSpMkLst>
            <pc:docMk/>
            <pc:sldMk cId="1214774472" sldId="305"/>
            <ac:grpSpMk id="96" creationId="{E687D88F-CB97-6DC5-785C-3C796473DCB6}"/>
          </ac:grpSpMkLst>
        </pc:grpChg>
        <pc:grpChg chg="add mod">
          <ac:chgData name="Indranil Palit" userId="468e919a787e991b" providerId="LiveId" clId="{F6B195CA-C85B-4647-BC3F-8959D6C4F8E0}" dt="2024-12-02T19:40:35.191" v="1598" actId="571"/>
          <ac:grpSpMkLst>
            <pc:docMk/>
            <pc:sldMk cId="1214774472" sldId="305"/>
            <ac:grpSpMk id="101" creationId="{022749F6-7F47-F38C-651D-D29B8BF2FCEA}"/>
          </ac:grpSpMkLst>
        </pc:grpChg>
        <pc:grpChg chg="add mod">
          <ac:chgData name="Indranil Palit" userId="468e919a787e991b" providerId="LiveId" clId="{F6B195CA-C85B-4647-BC3F-8959D6C4F8E0}" dt="2024-12-02T19:40:35.191" v="1598" actId="571"/>
          <ac:grpSpMkLst>
            <pc:docMk/>
            <pc:sldMk cId="1214774472" sldId="305"/>
            <ac:grpSpMk id="104" creationId="{D5906780-291D-2CF2-D893-24BBAF233AF6}"/>
          </ac:grpSpMkLst>
        </pc:grpChg>
        <pc:picChg chg="del">
          <ac:chgData name="Indranil Palit" userId="468e919a787e991b" providerId="LiveId" clId="{F6B195CA-C85B-4647-BC3F-8959D6C4F8E0}" dt="2024-12-02T19:07:58.154" v="1228" actId="478"/>
          <ac:picMkLst>
            <pc:docMk/>
            <pc:sldMk cId="1214774472" sldId="305"/>
            <ac:picMk id="3" creationId="{F6827ED4-70B5-B750-655F-D3CB6080CDB5}"/>
          </ac:picMkLst>
        </pc:picChg>
        <pc:picChg chg="del">
          <ac:chgData name="Indranil Palit" userId="468e919a787e991b" providerId="LiveId" clId="{F6B195CA-C85B-4647-BC3F-8959D6C4F8E0}" dt="2024-12-02T19:07:58.154" v="1228" actId="478"/>
          <ac:picMkLst>
            <pc:docMk/>
            <pc:sldMk cId="1214774472" sldId="305"/>
            <ac:picMk id="5" creationId="{86601133-C0B9-D377-EFE4-AF361FBAF62C}"/>
          </ac:picMkLst>
        </pc:picChg>
        <pc:picChg chg="add del mod">
          <ac:chgData name="Indranil Palit" userId="468e919a787e991b" providerId="LiveId" clId="{F6B195CA-C85B-4647-BC3F-8959D6C4F8E0}" dt="2024-12-02T19:08:24.474" v="1230" actId="478"/>
          <ac:picMkLst>
            <pc:docMk/>
            <pc:sldMk cId="1214774472" sldId="305"/>
            <ac:picMk id="6" creationId="{59697B18-32F9-324E-4E52-6B3AD0486E02}"/>
          </ac:picMkLst>
        </pc:picChg>
        <pc:picChg chg="add del mod">
          <ac:chgData name="Indranil Palit" userId="468e919a787e991b" providerId="LiveId" clId="{F6B195CA-C85B-4647-BC3F-8959D6C4F8E0}" dt="2024-12-02T19:08:24.474" v="1230" actId="478"/>
          <ac:picMkLst>
            <pc:docMk/>
            <pc:sldMk cId="1214774472" sldId="305"/>
            <ac:picMk id="7" creationId="{180F23E4-3A82-6BFC-BB74-18999AA9D64F}"/>
          </ac:picMkLst>
        </pc:picChg>
        <pc:picChg chg="add del mod">
          <ac:chgData name="Indranil Palit" userId="468e919a787e991b" providerId="LiveId" clId="{F6B195CA-C85B-4647-BC3F-8959D6C4F8E0}" dt="2024-12-02T19:08:24.474" v="1230" actId="478"/>
          <ac:picMkLst>
            <pc:docMk/>
            <pc:sldMk cId="1214774472" sldId="305"/>
            <ac:picMk id="8" creationId="{36AF91D1-0CF6-55EF-985D-ED4601E46385}"/>
          </ac:picMkLst>
        </pc:picChg>
        <pc:picChg chg="del">
          <ac:chgData name="Indranil Palit" userId="468e919a787e991b" providerId="LiveId" clId="{F6B195CA-C85B-4647-BC3F-8959D6C4F8E0}" dt="2024-12-02T19:07:58.154" v="1228" actId="478"/>
          <ac:picMkLst>
            <pc:docMk/>
            <pc:sldMk cId="1214774472" sldId="305"/>
            <ac:picMk id="9" creationId="{8CE44DC9-7DD2-FCF1-CF53-EFAEB3647F94}"/>
          </ac:picMkLst>
        </pc:picChg>
        <pc:picChg chg="add del mod">
          <ac:chgData name="Indranil Palit" userId="468e919a787e991b" providerId="LiveId" clId="{F6B195CA-C85B-4647-BC3F-8959D6C4F8E0}" dt="2024-12-02T19:08:24.474" v="1230" actId="478"/>
          <ac:picMkLst>
            <pc:docMk/>
            <pc:sldMk cId="1214774472" sldId="305"/>
            <ac:picMk id="10" creationId="{30914767-80FB-CDA1-F430-7C8935EBC75C}"/>
          </ac:picMkLst>
        </pc:picChg>
        <pc:picChg chg="add mod modCrop">
          <ac:chgData name="Indranil Palit" userId="468e919a787e991b" providerId="LiveId" clId="{F6B195CA-C85B-4647-BC3F-8959D6C4F8E0}" dt="2024-12-06T17:51:42.174" v="20956" actId="732"/>
          <ac:picMkLst>
            <pc:docMk/>
            <pc:sldMk cId="1214774472" sldId="305"/>
            <ac:picMk id="12" creationId="{B27212C2-5F04-09F7-2456-B20AC38E273D}"/>
          </ac:picMkLst>
        </pc:picChg>
        <pc:picChg chg="add mod modCrop">
          <ac:chgData name="Indranil Palit" userId="468e919a787e991b" providerId="LiveId" clId="{F6B195CA-C85B-4647-BC3F-8959D6C4F8E0}" dt="2024-12-06T17:51:46.731" v="20957" actId="1076"/>
          <ac:picMkLst>
            <pc:docMk/>
            <pc:sldMk cId="1214774472" sldId="305"/>
            <ac:picMk id="14" creationId="{21A9EA6C-9D43-6684-37E7-A92011299BA8}"/>
          </ac:picMkLst>
        </pc:picChg>
        <pc:picChg chg="add del mod">
          <ac:chgData name="Indranil Palit" userId="468e919a787e991b" providerId="LiveId" clId="{F6B195CA-C85B-4647-BC3F-8959D6C4F8E0}" dt="2024-12-06T06:49:31.246" v="12309" actId="478"/>
          <ac:picMkLst>
            <pc:docMk/>
            <pc:sldMk cId="1214774472" sldId="305"/>
            <ac:picMk id="26" creationId="{C0C38654-7D58-9EE4-ED9F-F8CB3CCC4EAC}"/>
          </ac:picMkLst>
        </pc:picChg>
        <pc:picChg chg="add del mod">
          <ac:chgData name="Indranil Palit" userId="468e919a787e991b" providerId="LiveId" clId="{F6B195CA-C85B-4647-BC3F-8959D6C4F8E0}" dt="2024-12-06T06:49:31.246" v="12309" actId="478"/>
          <ac:picMkLst>
            <pc:docMk/>
            <pc:sldMk cId="1214774472" sldId="305"/>
            <ac:picMk id="28" creationId="{885336CB-506B-8964-F62B-883547531CAF}"/>
          </ac:picMkLst>
        </pc:picChg>
        <pc:picChg chg="add del mod">
          <ac:chgData name="Indranil Palit" userId="468e919a787e991b" providerId="LiveId" clId="{F6B195CA-C85B-4647-BC3F-8959D6C4F8E0}" dt="2024-12-06T06:49:31.246" v="12309" actId="478"/>
          <ac:picMkLst>
            <pc:docMk/>
            <pc:sldMk cId="1214774472" sldId="305"/>
            <ac:picMk id="29" creationId="{3D11FD16-3F59-BBE9-502F-C831B06EE2C3}"/>
          </ac:picMkLst>
        </pc:picChg>
        <pc:picChg chg="add del mod">
          <ac:chgData name="Indranil Palit" userId="468e919a787e991b" providerId="LiveId" clId="{F6B195CA-C85B-4647-BC3F-8959D6C4F8E0}" dt="2024-12-06T06:49:31.246" v="12309" actId="478"/>
          <ac:picMkLst>
            <pc:docMk/>
            <pc:sldMk cId="1214774472" sldId="305"/>
            <ac:picMk id="31" creationId="{CE00EBC6-C582-12CD-08F5-B1DEC86AE707}"/>
          </ac:picMkLst>
        </pc:picChg>
        <pc:picChg chg="add del mod">
          <ac:chgData name="Indranil Palit" userId="468e919a787e991b" providerId="LiveId" clId="{F6B195CA-C85B-4647-BC3F-8959D6C4F8E0}" dt="2024-12-06T06:49:31.246" v="12309" actId="478"/>
          <ac:picMkLst>
            <pc:docMk/>
            <pc:sldMk cId="1214774472" sldId="305"/>
            <ac:picMk id="32" creationId="{67D6D7E4-E8F1-C00D-9871-825082026158}"/>
          </ac:picMkLst>
        </pc:picChg>
        <pc:picChg chg="add mod">
          <ac:chgData name="Indranil Palit" userId="468e919a787e991b" providerId="LiveId" clId="{F6B195CA-C85B-4647-BC3F-8959D6C4F8E0}" dt="2024-12-02T19:38:06.568" v="1530" actId="164"/>
          <ac:picMkLst>
            <pc:docMk/>
            <pc:sldMk cId="1214774472" sldId="305"/>
            <ac:picMk id="60" creationId="{F4296098-A466-1D08-15BF-216A8D52855F}"/>
          </ac:picMkLst>
        </pc:picChg>
        <pc:picChg chg="add mod">
          <ac:chgData name="Indranil Palit" userId="468e919a787e991b" providerId="LiveId" clId="{F6B195CA-C85B-4647-BC3F-8959D6C4F8E0}" dt="2024-12-02T19:38:10.862" v="1531" actId="164"/>
          <ac:picMkLst>
            <pc:docMk/>
            <pc:sldMk cId="1214774472" sldId="305"/>
            <ac:picMk id="61" creationId="{C8E6ECEA-2316-852E-755D-9E5FEE217657}"/>
          </ac:picMkLst>
        </pc:picChg>
        <pc:picChg chg="add mod">
          <ac:chgData name="Indranil Palit" userId="468e919a787e991b" providerId="LiveId" clId="{F6B195CA-C85B-4647-BC3F-8959D6C4F8E0}" dt="2024-12-02T19:38:06.568" v="1530" actId="164"/>
          <ac:picMkLst>
            <pc:docMk/>
            <pc:sldMk cId="1214774472" sldId="305"/>
            <ac:picMk id="66" creationId="{8652B410-066A-BD6B-06FD-86C7883DD596}"/>
          </ac:picMkLst>
        </pc:picChg>
        <pc:picChg chg="add mod">
          <ac:chgData name="Indranil Palit" userId="468e919a787e991b" providerId="LiveId" clId="{F6B195CA-C85B-4647-BC3F-8959D6C4F8E0}" dt="2024-12-02T19:38:10.862" v="1531" actId="164"/>
          <ac:picMkLst>
            <pc:docMk/>
            <pc:sldMk cId="1214774472" sldId="305"/>
            <ac:picMk id="68" creationId="{004FE5C1-8A71-BA9F-DF3B-45D0A10EEC31}"/>
          </ac:picMkLst>
        </pc:picChg>
        <pc:picChg chg="add mod">
          <ac:chgData name="Indranil Palit" userId="468e919a787e991b" providerId="LiveId" clId="{F6B195CA-C85B-4647-BC3F-8959D6C4F8E0}" dt="2024-12-02T19:40:35.191" v="1598" actId="571"/>
          <ac:picMkLst>
            <pc:docMk/>
            <pc:sldMk cId="1214774472" sldId="305"/>
            <ac:picMk id="87" creationId="{EBE7A6BC-5BAE-827F-13F8-C39B85A2E1B9}"/>
          </ac:picMkLst>
        </pc:picChg>
        <pc:picChg chg="add mod">
          <ac:chgData name="Indranil Palit" userId="468e919a787e991b" providerId="LiveId" clId="{F6B195CA-C85B-4647-BC3F-8959D6C4F8E0}" dt="2024-12-02T19:40:35.191" v="1598" actId="571"/>
          <ac:picMkLst>
            <pc:docMk/>
            <pc:sldMk cId="1214774472" sldId="305"/>
            <ac:picMk id="88" creationId="{C5902E42-938A-47D9-BDAC-1704DA568C08}"/>
          </ac:picMkLst>
        </pc:picChg>
        <pc:picChg chg="add mod">
          <ac:chgData name="Indranil Palit" userId="468e919a787e991b" providerId="LiveId" clId="{F6B195CA-C85B-4647-BC3F-8959D6C4F8E0}" dt="2024-12-02T19:40:35.191" v="1598" actId="571"/>
          <ac:picMkLst>
            <pc:docMk/>
            <pc:sldMk cId="1214774472" sldId="305"/>
            <ac:picMk id="89" creationId="{87F7FC83-D824-B95E-0C9F-F4644C230032}"/>
          </ac:picMkLst>
        </pc:picChg>
        <pc:picChg chg="add mod">
          <ac:chgData name="Indranil Palit" userId="468e919a787e991b" providerId="LiveId" clId="{F6B195CA-C85B-4647-BC3F-8959D6C4F8E0}" dt="2024-12-02T19:40:35.191" v="1598" actId="571"/>
          <ac:picMkLst>
            <pc:docMk/>
            <pc:sldMk cId="1214774472" sldId="305"/>
            <ac:picMk id="90" creationId="{3C999920-8241-E9DF-23D4-646EBF994514}"/>
          </ac:picMkLst>
        </pc:picChg>
        <pc:picChg chg="add mod">
          <ac:chgData name="Indranil Palit" userId="468e919a787e991b" providerId="LiveId" clId="{F6B195CA-C85B-4647-BC3F-8959D6C4F8E0}" dt="2024-12-02T19:40:35.191" v="1598" actId="571"/>
          <ac:picMkLst>
            <pc:docMk/>
            <pc:sldMk cId="1214774472" sldId="305"/>
            <ac:picMk id="91" creationId="{1E435989-1631-4421-E73D-BAE3CFF1F89A}"/>
          </ac:picMkLst>
        </pc:picChg>
        <pc:picChg chg="mod">
          <ac:chgData name="Indranil Palit" userId="468e919a787e991b" providerId="LiveId" clId="{F6B195CA-C85B-4647-BC3F-8959D6C4F8E0}" dt="2024-12-02T19:40:35.191" v="1598" actId="571"/>
          <ac:picMkLst>
            <pc:docMk/>
            <pc:sldMk cId="1214774472" sldId="305"/>
            <ac:picMk id="102" creationId="{A9070686-F494-D57C-F4DC-F1AF91D81F4F}"/>
          </ac:picMkLst>
        </pc:picChg>
        <pc:picChg chg="mod">
          <ac:chgData name="Indranil Palit" userId="468e919a787e991b" providerId="LiveId" clId="{F6B195CA-C85B-4647-BC3F-8959D6C4F8E0}" dt="2024-12-02T19:40:35.191" v="1598" actId="571"/>
          <ac:picMkLst>
            <pc:docMk/>
            <pc:sldMk cId="1214774472" sldId="305"/>
            <ac:picMk id="103" creationId="{3B26DE64-AE96-BDCF-2E6F-EA99663A827B}"/>
          </ac:picMkLst>
        </pc:picChg>
        <pc:picChg chg="mod">
          <ac:chgData name="Indranil Palit" userId="468e919a787e991b" providerId="LiveId" clId="{F6B195CA-C85B-4647-BC3F-8959D6C4F8E0}" dt="2024-12-02T19:40:35.191" v="1598" actId="571"/>
          <ac:picMkLst>
            <pc:docMk/>
            <pc:sldMk cId="1214774472" sldId="305"/>
            <ac:picMk id="105" creationId="{B1245866-94CE-BE67-119A-3B6402A7D040}"/>
          </ac:picMkLst>
        </pc:picChg>
        <pc:picChg chg="mod">
          <ac:chgData name="Indranil Palit" userId="468e919a787e991b" providerId="LiveId" clId="{F6B195CA-C85B-4647-BC3F-8959D6C4F8E0}" dt="2024-12-02T19:40:35.191" v="1598" actId="571"/>
          <ac:picMkLst>
            <pc:docMk/>
            <pc:sldMk cId="1214774472" sldId="305"/>
            <ac:picMk id="106" creationId="{2F7CAEF6-F7D7-BFBF-22AB-C8629BFDB3A8}"/>
          </ac:picMkLst>
        </pc:picChg>
        <pc:cxnChg chg="add del mod">
          <ac:chgData name="Indranil Palit" userId="468e919a787e991b" providerId="LiveId" clId="{F6B195CA-C85B-4647-BC3F-8959D6C4F8E0}" dt="2024-12-06T06:50:58.776" v="12335" actId="11529"/>
          <ac:cxnSpMkLst>
            <pc:docMk/>
            <pc:sldMk cId="1214774472" sldId="305"/>
            <ac:cxnSpMk id="8" creationId="{36FCD9B2-90AA-76DD-16A4-BE0C8615E2EE}"/>
          </ac:cxnSpMkLst>
        </pc:cxnChg>
        <pc:cxnChg chg="add del mod">
          <ac:chgData name="Indranil Palit" userId="468e919a787e991b" providerId="LiveId" clId="{F6B195CA-C85B-4647-BC3F-8959D6C4F8E0}" dt="2024-12-06T17:50:43.529" v="20940" actId="478"/>
          <ac:cxnSpMkLst>
            <pc:docMk/>
            <pc:sldMk cId="1214774472" sldId="305"/>
            <ac:cxnSpMk id="10" creationId="{606956DC-487A-EF43-4209-C36DD239E8AB}"/>
          </ac:cxnSpMkLst>
        </pc:cxnChg>
        <pc:cxnChg chg="add del mod">
          <ac:chgData name="Indranil Palit" userId="468e919a787e991b" providerId="LiveId" clId="{F6B195CA-C85B-4647-BC3F-8959D6C4F8E0}" dt="2024-12-02T19:08:24.474" v="1230" actId="478"/>
          <ac:cxnSpMkLst>
            <pc:docMk/>
            <pc:sldMk cId="1214774472" sldId="305"/>
            <ac:cxnSpMk id="11" creationId="{9F816D35-7164-D8AF-806C-7F25760EEBE1}"/>
          </ac:cxnSpMkLst>
        </pc:cxnChg>
        <pc:cxnChg chg="add del mod">
          <ac:chgData name="Indranil Palit" userId="468e919a787e991b" providerId="LiveId" clId="{F6B195CA-C85B-4647-BC3F-8959D6C4F8E0}" dt="2024-12-02T19:08:24.474" v="1230" actId="478"/>
          <ac:cxnSpMkLst>
            <pc:docMk/>
            <pc:sldMk cId="1214774472" sldId="305"/>
            <ac:cxnSpMk id="12" creationId="{29B5F9C5-67F6-C9E2-8B97-91A0E8A020A9}"/>
          </ac:cxnSpMkLst>
        </pc:cxnChg>
        <pc:cxnChg chg="add del mod">
          <ac:chgData name="Indranil Palit" userId="468e919a787e991b" providerId="LiveId" clId="{F6B195CA-C85B-4647-BC3F-8959D6C4F8E0}" dt="2024-12-02T19:08:24.474" v="1230" actId="478"/>
          <ac:cxnSpMkLst>
            <pc:docMk/>
            <pc:sldMk cId="1214774472" sldId="305"/>
            <ac:cxnSpMk id="13" creationId="{F1122E1E-1179-D28B-6112-62DDA43F307D}"/>
          </ac:cxnSpMkLst>
        </pc:cxnChg>
        <pc:cxnChg chg="add del mod">
          <ac:chgData name="Indranil Palit" userId="468e919a787e991b" providerId="LiveId" clId="{F6B195CA-C85B-4647-BC3F-8959D6C4F8E0}" dt="2024-12-02T19:08:24.474" v="1230" actId="478"/>
          <ac:cxnSpMkLst>
            <pc:docMk/>
            <pc:sldMk cId="1214774472" sldId="305"/>
            <ac:cxnSpMk id="16" creationId="{2AE592B6-DBAD-C0CB-9D60-0EC2C9A37F1B}"/>
          </ac:cxnSpMkLst>
        </pc:cxnChg>
        <pc:cxnChg chg="add del mod">
          <ac:chgData name="Indranil Palit" userId="468e919a787e991b" providerId="LiveId" clId="{F6B195CA-C85B-4647-BC3F-8959D6C4F8E0}" dt="2024-12-02T19:08:24.474" v="1230" actId="478"/>
          <ac:cxnSpMkLst>
            <pc:docMk/>
            <pc:sldMk cId="1214774472" sldId="305"/>
            <ac:cxnSpMk id="21" creationId="{346DF9E3-7497-748A-EFC1-859261B2114E}"/>
          </ac:cxnSpMkLst>
        </pc:cxnChg>
        <pc:cxnChg chg="add del mod">
          <ac:chgData name="Indranil Palit" userId="468e919a787e991b" providerId="LiveId" clId="{F6B195CA-C85B-4647-BC3F-8959D6C4F8E0}" dt="2024-12-02T19:08:24.474" v="1230" actId="478"/>
          <ac:cxnSpMkLst>
            <pc:docMk/>
            <pc:sldMk cId="1214774472" sldId="305"/>
            <ac:cxnSpMk id="22" creationId="{AE6FC7DB-D174-3D03-AA69-DB10B00E3529}"/>
          </ac:cxnSpMkLst>
        </pc:cxnChg>
        <pc:cxnChg chg="add del mod">
          <ac:chgData name="Indranil Palit" userId="468e919a787e991b" providerId="LiveId" clId="{F6B195CA-C85B-4647-BC3F-8959D6C4F8E0}" dt="2024-12-02T19:08:24.474" v="1230" actId="478"/>
          <ac:cxnSpMkLst>
            <pc:docMk/>
            <pc:sldMk cId="1214774472" sldId="305"/>
            <ac:cxnSpMk id="23" creationId="{A64B06B5-0601-B90E-3361-44D696B0DF25}"/>
          </ac:cxnSpMkLst>
        </pc:cxnChg>
        <pc:cxnChg chg="add del mod">
          <ac:chgData name="Indranil Palit" userId="468e919a787e991b" providerId="LiveId" clId="{F6B195CA-C85B-4647-BC3F-8959D6C4F8E0}" dt="2024-12-02T19:08:24.474" v="1230" actId="478"/>
          <ac:cxnSpMkLst>
            <pc:docMk/>
            <pc:sldMk cId="1214774472" sldId="305"/>
            <ac:cxnSpMk id="24" creationId="{12043B09-FAA7-08A8-6B67-03DE260E138B}"/>
          </ac:cxnSpMkLst>
        </pc:cxnChg>
        <pc:cxnChg chg="add del mod">
          <ac:chgData name="Indranil Palit" userId="468e919a787e991b" providerId="LiveId" clId="{F6B195CA-C85B-4647-BC3F-8959D6C4F8E0}" dt="2024-12-06T06:49:31.246" v="12309" actId="478"/>
          <ac:cxnSpMkLst>
            <pc:docMk/>
            <pc:sldMk cId="1214774472" sldId="305"/>
            <ac:cxnSpMk id="34" creationId="{06491272-A870-F1CB-0714-22C1DC2D8358}"/>
          </ac:cxnSpMkLst>
        </pc:cxnChg>
        <pc:cxnChg chg="add del mod">
          <ac:chgData name="Indranil Palit" userId="468e919a787e991b" providerId="LiveId" clId="{F6B195CA-C85B-4647-BC3F-8959D6C4F8E0}" dt="2024-12-02T19:15:52.641" v="1288" actId="478"/>
          <ac:cxnSpMkLst>
            <pc:docMk/>
            <pc:sldMk cId="1214774472" sldId="305"/>
            <ac:cxnSpMk id="36" creationId="{B9C47962-66F9-1BC0-72B2-62A4A2BC73B4}"/>
          </ac:cxnSpMkLst>
        </pc:cxnChg>
        <pc:cxnChg chg="add mod topLvl">
          <ac:chgData name="Indranil Palit" userId="468e919a787e991b" providerId="LiveId" clId="{F6B195CA-C85B-4647-BC3F-8959D6C4F8E0}" dt="2024-12-02T19:17:58.925" v="1309" actId="1076"/>
          <ac:cxnSpMkLst>
            <pc:docMk/>
            <pc:sldMk cId="1214774472" sldId="305"/>
            <ac:cxnSpMk id="38" creationId="{34CCD635-04EB-9154-34E0-DECF02E78957}"/>
          </ac:cxnSpMkLst>
        </pc:cxnChg>
        <pc:cxnChg chg="add del">
          <ac:chgData name="Indranil Palit" userId="468e919a787e991b" providerId="LiveId" clId="{F6B195CA-C85B-4647-BC3F-8959D6C4F8E0}" dt="2024-12-02T19:16:36.333" v="1294" actId="11529"/>
          <ac:cxnSpMkLst>
            <pc:docMk/>
            <pc:sldMk cId="1214774472" sldId="305"/>
            <ac:cxnSpMk id="41" creationId="{33F0BC62-B7EC-3524-F887-2B9FEFF84BC4}"/>
          </ac:cxnSpMkLst>
        </pc:cxnChg>
        <pc:cxnChg chg="add mod topLvl">
          <ac:chgData name="Indranil Palit" userId="468e919a787e991b" providerId="LiveId" clId="{F6B195CA-C85B-4647-BC3F-8959D6C4F8E0}" dt="2024-12-02T19:17:58.925" v="1309" actId="1076"/>
          <ac:cxnSpMkLst>
            <pc:docMk/>
            <pc:sldMk cId="1214774472" sldId="305"/>
            <ac:cxnSpMk id="44" creationId="{2395F5C0-4963-F7A9-09F0-A6B51F39CE56}"/>
          </ac:cxnSpMkLst>
        </pc:cxnChg>
        <pc:cxnChg chg="mod">
          <ac:chgData name="Indranil Palit" userId="468e919a787e991b" providerId="LiveId" clId="{F6B195CA-C85B-4647-BC3F-8959D6C4F8E0}" dt="2024-12-02T19:17:55.948" v="1307"/>
          <ac:cxnSpMkLst>
            <pc:docMk/>
            <pc:sldMk cId="1214774472" sldId="305"/>
            <ac:cxnSpMk id="52" creationId="{205E64EC-B0C4-1DC9-E1D2-CAB07A2EE83D}"/>
          </ac:cxnSpMkLst>
        </pc:cxnChg>
        <pc:cxnChg chg="mod">
          <ac:chgData name="Indranil Palit" userId="468e919a787e991b" providerId="LiveId" clId="{F6B195CA-C85B-4647-BC3F-8959D6C4F8E0}" dt="2024-12-02T19:17:55.948" v="1307"/>
          <ac:cxnSpMkLst>
            <pc:docMk/>
            <pc:sldMk cId="1214774472" sldId="305"/>
            <ac:cxnSpMk id="53" creationId="{6D74388E-3FDF-439C-5B42-3C6BE7EA14C2}"/>
          </ac:cxnSpMkLst>
        </pc:cxnChg>
        <pc:cxnChg chg="add mod">
          <ac:chgData name="Indranil Palit" userId="468e919a787e991b" providerId="LiveId" clId="{F6B195CA-C85B-4647-BC3F-8959D6C4F8E0}" dt="2024-12-02T19:19:37.666" v="1327" actId="1076"/>
          <ac:cxnSpMkLst>
            <pc:docMk/>
            <pc:sldMk cId="1214774472" sldId="305"/>
            <ac:cxnSpMk id="54" creationId="{82962DAF-CFB4-3D52-FB49-C57D7BB52EA0}"/>
          </ac:cxnSpMkLst>
        </pc:cxnChg>
        <pc:cxnChg chg="add del mod">
          <ac:chgData name="Indranil Palit" userId="468e919a787e991b" providerId="LiveId" clId="{F6B195CA-C85B-4647-BC3F-8959D6C4F8E0}" dt="2024-12-06T06:49:31.246" v="12309" actId="478"/>
          <ac:cxnSpMkLst>
            <pc:docMk/>
            <pc:sldMk cId="1214774472" sldId="305"/>
            <ac:cxnSpMk id="58" creationId="{759B1A6B-EB37-F225-5E6A-5E44CA596D45}"/>
          </ac:cxnSpMkLst>
        </pc:cxnChg>
        <pc:cxnChg chg="add del mod">
          <ac:chgData name="Indranil Palit" userId="468e919a787e991b" providerId="LiveId" clId="{F6B195CA-C85B-4647-BC3F-8959D6C4F8E0}" dt="2024-12-06T06:49:31.246" v="12309" actId="478"/>
          <ac:cxnSpMkLst>
            <pc:docMk/>
            <pc:sldMk cId="1214774472" sldId="305"/>
            <ac:cxnSpMk id="63" creationId="{74D3998F-A4FD-00A8-D5A9-A07221FDD685}"/>
          </ac:cxnSpMkLst>
        </pc:cxnChg>
        <pc:cxnChg chg="add del mod">
          <ac:chgData name="Indranil Palit" userId="468e919a787e991b" providerId="LiveId" clId="{F6B195CA-C85B-4647-BC3F-8959D6C4F8E0}" dt="2024-12-06T06:49:31.246" v="12309" actId="478"/>
          <ac:cxnSpMkLst>
            <pc:docMk/>
            <pc:sldMk cId="1214774472" sldId="305"/>
            <ac:cxnSpMk id="74" creationId="{31EEF54E-D760-2E06-349A-AB55B4F35BA5}"/>
          </ac:cxnSpMkLst>
        </pc:cxnChg>
        <pc:cxnChg chg="add del mod">
          <ac:chgData name="Indranil Palit" userId="468e919a787e991b" providerId="LiveId" clId="{F6B195CA-C85B-4647-BC3F-8959D6C4F8E0}" dt="2024-12-06T06:49:31.246" v="12309" actId="478"/>
          <ac:cxnSpMkLst>
            <pc:docMk/>
            <pc:sldMk cId="1214774472" sldId="305"/>
            <ac:cxnSpMk id="78" creationId="{FFBAF196-7CCE-6045-4160-BB70A7B71912}"/>
          </ac:cxnSpMkLst>
        </pc:cxnChg>
        <pc:cxnChg chg="add mod">
          <ac:chgData name="Indranil Palit" userId="468e919a787e991b" providerId="LiveId" clId="{F6B195CA-C85B-4647-BC3F-8959D6C4F8E0}" dt="2024-12-02T19:40:35.191" v="1598" actId="571"/>
          <ac:cxnSpMkLst>
            <pc:docMk/>
            <pc:sldMk cId="1214774472" sldId="305"/>
            <ac:cxnSpMk id="92" creationId="{B4825B0A-3C69-6F1F-13C7-C5A1830D0CDF}"/>
          </ac:cxnSpMkLst>
        </pc:cxnChg>
        <pc:cxnChg chg="mod">
          <ac:chgData name="Indranil Palit" userId="468e919a787e991b" providerId="LiveId" clId="{F6B195CA-C85B-4647-BC3F-8959D6C4F8E0}" dt="2024-12-02T19:40:35.191" v="1598" actId="571"/>
          <ac:cxnSpMkLst>
            <pc:docMk/>
            <pc:sldMk cId="1214774472" sldId="305"/>
            <ac:cxnSpMk id="94" creationId="{AAFC9CB2-B562-7BE4-CE23-D938BA2C451E}"/>
          </ac:cxnSpMkLst>
        </pc:cxnChg>
        <pc:cxnChg chg="mod">
          <ac:chgData name="Indranil Palit" userId="468e919a787e991b" providerId="LiveId" clId="{F6B195CA-C85B-4647-BC3F-8959D6C4F8E0}" dt="2024-12-02T19:40:35.191" v="1598" actId="571"/>
          <ac:cxnSpMkLst>
            <pc:docMk/>
            <pc:sldMk cId="1214774472" sldId="305"/>
            <ac:cxnSpMk id="95" creationId="{12632EF9-B7B8-245A-3EAE-0E55E9852226}"/>
          </ac:cxnSpMkLst>
        </pc:cxnChg>
        <pc:cxnChg chg="mod">
          <ac:chgData name="Indranil Palit" userId="468e919a787e991b" providerId="LiveId" clId="{F6B195CA-C85B-4647-BC3F-8959D6C4F8E0}" dt="2024-12-02T19:40:35.191" v="1598" actId="571"/>
          <ac:cxnSpMkLst>
            <pc:docMk/>
            <pc:sldMk cId="1214774472" sldId="305"/>
            <ac:cxnSpMk id="97" creationId="{BD056B84-B7AE-18A6-F164-48D1871D64F7}"/>
          </ac:cxnSpMkLst>
        </pc:cxnChg>
        <pc:cxnChg chg="mod">
          <ac:chgData name="Indranil Palit" userId="468e919a787e991b" providerId="LiveId" clId="{F6B195CA-C85B-4647-BC3F-8959D6C4F8E0}" dt="2024-12-02T19:40:35.191" v="1598" actId="571"/>
          <ac:cxnSpMkLst>
            <pc:docMk/>
            <pc:sldMk cId="1214774472" sldId="305"/>
            <ac:cxnSpMk id="98" creationId="{2831CCC5-E35A-87DA-2BAF-E046B3582AFE}"/>
          </ac:cxnSpMkLst>
        </pc:cxnChg>
        <pc:cxnChg chg="add mod">
          <ac:chgData name="Indranil Palit" userId="468e919a787e991b" providerId="LiveId" clId="{F6B195CA-C85B-4647-BC3F-8959D6C4F8E0}" dt="2024-12-02T19:40:35.191" v="1598" actId="571"/>
          <ac:cxnSpMkLst>
            <pc:docMk/>
            <pc:sldMk cId="1214774472" sldId="305"/>
            <ac:cxnSpMk id="99" creationId="{DE0814F4-85B2-8059-14C9-618CAE01A424}"/>
          </ac:cxnSpMkLst>
        </pc:cxnChg>
        <pc:cxnChg chg="add mod">
          <ac:chgData name="Indranil Palit" userId="468e919a787e991b" providerId="LiveId" clId="{F6B195CA-C85B-4647-BC3F-8959D6C4F8E0}" dt="2024-12-02T19:40:35.191" v="1598" actId="571"/>
          <ac:cxnSpMkLst>
            <pc:docMk/>
            <pc:sldMk cId="1214774472" sldId="305"/>
            <ac:cxnSpMk id="100" creationId="{ECE240F1-64C1-8948-7E93-ECEEF00741CA}"/>
          </ac:cxnSpMkLst>
        </pc:cxnChg>
        <pc:cxnChg chg="add mod">
          <ac:chgData name="Indranil Palit" userId="468e919a787e991b" providerId="LiveId" clId="{F6B195CA-C85B-4647-BC3F-8959D6C4F8E0}" dt="2024-12-02T19:40:35.191" v="1598" actId="571"/>
          <ac:cxnSpMkLst>
            <pc:docMk/>
            <pc:sldMk cId="1214774472" sldId="305"/>
            <ac:cxnSpMk id="111" creationId="{F9CB0CA0-86CC-84C0-65D7-E9F1841A7A49}"/>
          </ac:cxnSpMkLst>
        </pc:cxnChg>
        <pc:cxnChg chg="add mod">
          <ac:chgData name="Indranil Palit" userId="468e919a787e991b" providerId="LiveId" clId="{F6B195CA-C85B-4647-BC3F-8959D6C4F8E0}" dt="2024-12-02T19:40:35.191" v="1598" actId="571"/>
          <ac:cxnSpMkLst>
            <pc:docMk/>
            <pc:sldMk cId="1214774472" sldId="305"/>
            <ac:cxnSpMk id="112" creationId="{018AB393-39A3-A50A-B8FA-5647E76F40B0}"/>
          </ac:cxnSpMkLst>
        </pc:cxnChg>
      </pc:sldChg>
      <pc:sldChg chg="addSp delSp modSp add del mod delAnim modAnim">
        <pc:chgData name="Indranil Palit" userId="468e919a787e991b" providerId="LiveId" clId="{F6B195CA-C85B-4647-BC3F-8959D6C4F8E0}" dt="2024-12-03T06:23:54.754" v="3880" actId="47"/>
        <pc:sldMkLst>
          <pc:docMk/>
          <pc:sldMk cId="2858186592" sldId="306"/>
        </pc:sldMkLst>
        <pc:spChg chg="mod">
          <ac:chgData name="Indranil Palit" userId="468e919a787e991b" providerId="LiveId" clId="{F6B195CA-C85B-4647-BC3F-8959D6C4F8E0}" dt="2024-12-03T06:01:57.758" v="3805" actId="207"/>
          <ac:spMkLst>
            <pc:docMk/>
            <pc:sldMk cId="2858186592" sldId="306"/>
            <ac:spMk id="2" creationId="{80C610A0-5A83-81FC-1748-9E97CCA16E9F}"/>
          </ac:spMkLst>
        </pc:spChg>
        <pc:spChg chg="del">
          <ac:chgData name="Indranil Palit" userId="468e919a787e991b" providerId="LiveId" clId="{F6B195CA-C85B-4647-BC3F-8959D6C4F8E0}" dt="2024-12-02T19:43:13.810" v="1613" actId="478"/>
          <ac:spMkLst>
            <pc:docMk/>
            <pc:sldMk cId="2858186592" sldId="306"/>
            <ac:spMk id="69" creationId="{D2F51136-9A15-D66A-7D11-99BE788A6692}"/>
          </ac:spMkLst>
        </pc:spChg>
        <pc:spChg chg="del">
          <ac:chgData name="Indranil Palit" userId="468e919a787e991b" providerId="LiveId" clId="{F6B195CA-C85B-4647-BC3F-8959D6C4F8E0}" dt="2024-12-02T19:43:13.810" v="1613" actId="478"/>
          <ac:spMkLst>
            <pc:docMk/>
            <pc:sldMk cId="2858186592" sldId="306"/>
            <ac:spMk id="70" creationId="{7CD19C8A-CD3F-6758-77D0-61BEC05EE656}"/>
          </ac:spMkLst>
        </pc:spChg>
        <pc:spChg chg="del">
          <ac:chgData name="Indranil Palit" userId="468e919a787e991b" providerId="LiveId" clId="{F6B195CA-C85B-4647-BC3F-8959D6C4F8E0}" dt="2024-12-02T19:43:13.810" v="1613" actId="478"/>
          <ac:spMkLst>
            <pc:docMk/>
            <pc:sldMk cId="2858186592" sldId="306"/>
            <ac:spMk id="71" creationId="{A62C6638-DB3D-4193-8A05-C4E5948B3DDB}"/>
          </ac:spMkLst>
        </pc:spChg>
        <pc:spChg chg="del">
          <ac:chgData name="Indranil Palit" userId="468e919a787e991b" providerId="LiveId" clId="{F6B195CA-C85B-4647-BC3F-8959D6C4F8E0}" dt="2024-12-02T19:43:13.810" v="1613" actId="478"/>
          <ac:spMkLst>
            <pc:docMk/>
            <pc:sldMk cId="2858186592" sldId="306"/>
            <ac:spMk id="72" creationId="{E3271333-1F36-4B3E-7A03-919C52FBDC8C}"/>
          </ac:spMkLst>
        </pc:spChg>
        <pc:spChg chg="del">
          <ac:chgData name="Indranil Palit" userId="468e919a787e991b" providerId="LiveId" clId="{F6B195CA-C85B-4647-BC3F-8959D6C4F8E0}" dt="2024-12-02T19:43:13.810" v="1613" actId="478"/>
          <ac:spMkLst>
            <pc:docMk/>
            <pc:sldMk cId="2858186592" sldId="306"/>
            <ac:spMk id="83" creationId="{A692EFA1-2B44-CE91-BE47-8A15924593A4}"/>
          </ac:spMkLst>
        </pc:spChg>
        <pc:spChg chg="del mod">
          <ac:chgData name="Indranil Palit" userId="468e919a787e991b" providerId="LiveId" clId="{F6B195CA-C85B-4647-BC3F-8959D6C4F8E0}" dt="2024-12-02T19:43:17.531" v="1615" actId="478"/>
          <ac:spMkLst>
            <pc:docMk/>
            <pc:sldMk cId="2858186592" sldId="306"/>
            <ac:spMk id="84" creationId="{7836AFE5-A026-201D-3C24-0428EE352D3B}"/>
          </ac:spMkLst>
        </pc:spChg>
        <pc:grpChg chg="del">
          <ac:chgData name="Indranil Palit" userId="468e919a787e991b" providerId="LiveId" clId="{F6B195CA-C85B-4647-BC3F-8959D6C4F8E0}" dt="2024-12-02T19:43:13.810" v="1613" actId="478"/>
          <ac:grpSpMkLst>
            <pc:docMk/>
            <pc:sldMk cId="2858186592" sldId="306"/>
            <ac:grpSpMk id="50" creationId="{01C72E64-DC35-DB6B-CB76-9BB8272ED3EA}"/>
          </ac:grpSpMkLst>
        </pc:grpChg>
        <pc:grpChg chg="del">
          <ac:chgData name="Indranil Palit" userId="468e919a787e991b" providerId="LiveId" clId="{F6B195CA-C85B-4647-BC3F-8959D6C4F8E0}" dt="2024-12-02T19:43:13.810" v="1613" actId="478"/>
          <ac:grpSpMkLst>
            <pc:docMk/>
            <pc:sldMk cId="2858186592" sldId="306"/>
            <ac:grpSpMk id="51" creationId="{DA43EB10-1A5B-334B-6E13-B9C6D24C4911}"/>
          </ac:grpSpMkLst>
        </pc:grpChg>
        <pc:grpChg chg="del">
          <ac:chgData name="Indranil Palit" userId="468e919a787e991b" providerId="LiveId" clId="{F6B195CA-C85B-4647-BC3F-8959D6C4F8E0}" dt="2024-12-02T19:43:13.810" v="1613" actId="478"/>
          <ac:grpSpMkLst>
            <pc:docMk/>
            <pc:sldMk cId="2858186592" sldId="306"/>
            <ac:grpSpMk id="85" creationId="{C9219292-A8F0-4645-DE55-D0DEF628B365}"/>
          </ac:grpSpMkLst>
        </pc:grpChg>
        <pc:grpChg chg="del">
          <ac:chgData name="Indranil Palit" userId="468e919a787e991b" providerId="LiveId" clId="{F6B195CA-C85B-4647-BC3F-8959D6C4F8E0}" dt="2024-12-02T19:43:13.810" v="1613" actId="478"/>
          <ac:grpSpMkLst>
            <pc:docMk/>
            <pc:sldMk cId="2858186592" sldId="306"/>
            <ac:grpSpMk id="86" creationId="{8B414654-2C42-F9AC-1722-A1E01E54A63B}"/>
          </ac:grpSpMkLst>
        </pc:grpChg>
        <pc:graphicFrameChg chg="add mod modGraphic">
          <ac:chgData name="Indranil Palit" userId="468e919a787e991b" providerId="LiveId" clId="{F6B195CA-C85B-4647-BC3F-8959D6C4F8E0}" dt="2024-12-03T06:22:06.740" v="3862" actId="14100"/>
          <ac:graphicFrameMkLst>
            <pc:docMk/>
            <pc:sldMk cId="2858186592" sldId="306"/>
            <ac:graphicFrameMk id="3" creationId="{43B07C1D-434D-3B31-C65A-0C503A833952}"/>
          </ac:graphicFrameMkLst>
        </pc:graphicFrameChg>
        <pc:picChg chg="del">
          <ac:chgData name="Indranil Palit" userId="468e919a787e991b" providerId="LiveId" clId="{F6B195CA-C85B-4647-BC3F-8959D6C4F8E0}" dt="2024-12-02T19:43:13.810" v="1613" actId="478"/>
          <ac:picMkLst>
            <pc:docMk/>
            <pc:sldMk cId="2858186592" sldId="306"/>
            <ac:picMk id="26" creationId="{64EF15B4-8DDB-ACDA-35D0-8899BF05E0E5}"/>
          </ac:picMkLst>
        </pc:picChg>
        <pc:picChg chg="del">
          <ac:chgData name="Indranil Palit" userId="468e919a787e991b" providerId="LiveId" clId="{F6B195CA-C85B-4647-BC3F-8959D6C4F8E0}" dt="2024-12-02T19:43:13.810" v="1613" actId="478"/>
          <ac:picMkLst>
            <pc:docMk/>
            <pc:sldMk cId="2858186592" sldId="306"/>
            <ac:picMk id="28" creationId="{7663626D-65A9-147A-F1DE-7C22A64380AF}"/>
          </ac:picMkLst>
        </pc:picChg>
        <pc:picChg chg="del">
          <ac:chgData name="Indranil Palit" userId="468e919a787e991b" providerId="LiveId" clId="{F6B195CA-C85B-4647-BC3F-8959D6C4F8E0}" dt="2024-12-02T19:43:13.810" v="1613" actId="478"/>
          <ac:picMkLst>
            <pc:docMk/>
            <pc:sldMk cId="2858186592" sldId="306"/>
            <ac:picMk id="29" creationId="{B2AD585D-4828-62EE-0B24-557E38AF6E34}"/>
          </ac:picMkLst>
        </pc:picChg>
        <pc:picChg chg="del">
          <ac:chgData name="Indranil Palit" userId="468e919a787e991b" providerId="LiveId" clId="{F6B195CA-C85B-4647-BC3F-8959D6C4F8E0}" dt="2024-12-02T19:43:13.810" v="1613" actId="478"/>
          <ac:picMkLst>
            <pc:docMk/>
            <pc:sldMk cId="2858186592" sldId="306"/>
            <ac:picMk id="31" creationId="{0A958391-5C4E-7610-909D-D2D277C3BEEF}"/>
          </ac:picMkLst>
        </pc:picChg>
        <pc:picChg chg="del">
          <ac:chgData name="Indranil Palit" userId="468e919a787e991b" providerId="LiveId" clId="{F6B195CA-C85B-4647-BC3F-8959D6C4F8E0}" dt="2024-12-02T19:43:13.810" v="1613" actId="478"/>
          <ac:picMkLst>
            <pc:docMk/>
            <pc:sldMk cId="2858186592" sldId="306"/>
            <ac:picMk id="32" creationId="{387A7C6A-5150-BBC0-9CEF-BF47B263A357}"/>
          </ac:picMkLst>
        </pc:picChg>
        <pc:cxnChg chg="del">
          <ac:chgData name="Indranil Palit" userId="468e919a787e991b" providerId="LiveId" clId="{F6B195CA-C85B-4647-BC3F-8959D6C4F8E0}" dt="2024-12-02T19:43:13.810" v="1613" actId="478"/>
          <ac:cxnSpMkLst>
            <pc:docMk/>
            <pc:sldMk cId="2858186592" sldId="306"/>
            <ac:cxnSpMk id="34" creationId="{E5A96EF1-A8E1-5569-D2B6-5E46BD9548CA}"/>
          </ac:cxnSpMkLst>
        </pc:cxnChg>
        <pc:cxnChg chg="del">
          <ac:chgData name="Indranil Palit" userId="468e919a787e991b" providerId="LiveId" clId="{F6B195CA-C85B-4647-BC3F-8959D6C4F8E0}" dt="2024-12-02T19:43:13.810" v="1613" actId="478"/>
          <ac:cxnSpMkLst>
            <pc:docMk/>
            <pc:sldMk cId="2858186592" sldId="306"/>
            <ac:cxnSpMk id="58" creationId="{C91C15FB-77EB-674C-A205-90654E31C03E}"/>
          </ac:cxnSpMkLst>
        </pc:cxnChg>
        <pc:cxnChg chg="del">
          <ac:chgData name="Indranil Palit" userId="468e919a787e991b" providerId="LiveId" clId="{F6B195CA-C85B-4647-BC3F-8959D6C4F8E0}" dt="2024-12-02T19:43:13.810" v="1613" actId="478"/>
          <ac:cxnSpMkLst>
            <pc:docMk/>
            <pc:sldMk cId="2858186592" sldId="306"/>
            <ac:cxnSpMk id="63" creationId="{21660EFB-FC1E-1A9E-168E-FD3A5C42D43B}"/>
          </ac:cxnSpMkLst>
        </pc:cxnChg>
        <pc:cxnChg chg="del">
          <ac:chgData name="Indranil Palit" userId="468e919a787e991b" providerId="LiveId" clId="{F6B195CA-C85B-4647-BC3F-8959D6C4F8E0}" dt="2024-12-02T19:43:13.810" v="1613" actId="478"/>
          <ac:cxnSpMkLst>
            <pc:docMk/>
            <pc:sldMk cId="2858186592" sldId="306"/>
            <ac:cxnSpMk id="74" creationId="{F9653FA3-9391-79F6-B319-5826D7EA1223}"/>
          </ac:cxnSpMkLst>
        </pc:cxnChg>
        <pc:cxnChg chg="del">
          <ac:chgData name="Indranil Palit" userId="468e919a787e991b" providerId="LiveId" clId="{F6B195CA-C85B-4647-BC3F-8959D6C4F8E0}" dt="2024-12-02T19:43:13.810" v="1613" actId="478"/>
          <ac:cxnSpMkLst>
            <pc:docMk/>
            <pc:sldMk cId="2858186592" sldId="306"/>
            <ac:cxnSpMk id="78" creationId="{600EECF4-DC47-5592-2675-F3777DC2DC99}"/>
          </ac:cxnSpMkLst>
        </pc:cxnChg>
      </pc:sldChg>
      <pc:sldChg chg="addSp delSp modSp add mod modAnim modNotesTx">
        <pc:chgData name="Indranil Palit" userId="468e919a787e991b" providerId="LiveId" clId="{F6B195CA-C85B-4647-BC3F-8959D6C4F8E0}" dt="2024-12-09T06:44:02.713" v="24380" actId="20577"/>
        <pc:sldMkLst>
          <pc:docMk/>
          <pc:sldMk cId="5694944" sldId="307"/>
        </pc:sldMkLst>
        <pc:spChg chg="mod">
          <ac:chgData name="Indranil Palit" userId="468e919a787e991b" providerId="LiveId" clId="{F6B195CA-C85B-4647-BC3F-8959D6C4F8E0}" dt="2024-12-03T06:02:29.737" v="3813" actId="207"/>
          <ac:spMkLst>
            <pc:docMk/>
            <pc:sldMk cId="5694944" sldId="307"/>
            <ac:spMk id="2" creationId="{830C598A-1CEC-EB75-4A57-F430E31653C3}"/>
          </ac:spMkLst>
        </pc:spChg>
        <pc:graphicFrameChg chg="del">
          <ac:chgData name="Indranil Palit" userId="468e919a787e991b" providerId="LiveId" clId="{F6B195CA-C85B-4647-BC3F-8959D6C4F8E0}" dt="2024-12-02T19:52:06.643" v="1683" actId="478"/>
          <ac:graphicFrameMkLst>
            <pc:docMk/>
            <pc:sldMk cId="5694944" sldId="307"/>
            <ac:graphicFrameMk id="3" creationId="{C1E8890F-ADF8-A0FF-7A66-86C8228544AE}"/>
          </ac:graphicFrameMkLst>
        </pc:graphicFrameChg>
        <pc:graphicFrameChg chg="add mod modGraphic">
          <ac:chgData name="Indranil Palit" userId="468e919a787e991b" providerId="LiveId" clId="{F6B195CA-C85B-4647-BC3F-8959D6C4F8E0}" dt="2024-12-03T04:51:45.690" v="3283" actId="207"/>
          <ac:graphicFrameMkLst>
            <pc:docMk/>
            <pc:sldMk cId="5694944" sldId="307"/>
            <ac:graphicFrameMk id="5" creationId="{29E610B0-FBEF-89B4-5B3D-1AEC7D471C9A}"/>
          </ac:graphicFrameMkLst>
        </pc:graphicFrameChg>
      </pc:sldChg>
      <pc:sldChg chg="addSp delSp modSp add mod modAnim modNotesTx">
        <pc:chgData name="Indranil Palit" userId="468e919a787e991b" providerId="LiveId" clId="{F6B195CA-C85B-4647-BC3F-8959D6C4F8E0}" dt="2024-12-09T06:34:51.147" v="24371" actId="1076"/>
        <pc:sldMkLst>
          <pc:docMk/>
          <pc:sldMk cId="4194054623" sldId="308"/>
        </pc:sldMkLst>
        <pc:spChg chg="mod">
          <ac:chgData name="Indranil Palit" userId="468e919a787e991b" providerId="LiveId" clId="{F6B195CA-C85B-4647-BC3F-8959D6C4F8E0}" dt="2024-12-03T06:02:24.118" v="3812" actId="207"/>
          <ac:spMkLst>
            <pc:docMk/>
            <pc:sldMk cId="4194054623" sldId="308"/>
            <ac:spMk id="2" creationId="{0D3A756E-CAFC-0128-FD2C-BB5821B052A9}"/>
          </ac:spMkLst>
        </pc:spChg>
        <pc:spChg chg="add mod">
          <ac:chgData name="Indranil Palit" userId="468e919a787e991b" providerId="LiveId" clId="{F6B195CA-C85B-4647-BC3F-8959D6C4F8E0}" dt="2024-12-09T06:34:51.147" v="24371" actId="1076"/>
          <ac:spMkLst>
            <pc:docMk/>
            <pc:sldMk cId="4194054623" sldId="308"/>
            <ac:spMk id="3" creationId="{06A2D056-7D18-77EB-E081-4701AB6FF826}"/>
          </ac:spMkLst>
        </pc:spChg>
        <pc:graphicFrameChg chg="del">
          <ac:chgData name="Indranil Palit" userId="468e919a787e991b" providerId="LiveId" clId="{F6B195CA-C85B-4647-BC3F-8959D6C4F8E0}" dt="2024-12-02T20:00:07.788" v="1722" actId="478"/>
          <ac:graphicFrameMkLst>
            <pc:docMk/>
            <pc:sldMk cId="4194054623" sldId="308"/>
            <ac:graphicFrameMk id="5" creationId="{0E1CDEC9-898F-AD4A-03DD-CE50CA09E311}"/>
          </ac:graphicFrameMkLst>
        </pc:graphicFrameChg>
        <pc:graphicFrameChg chg="add mod">
          <ac:chgData name="Indranil Palit" userId="468e919a787e991b" providerId="LiveId" clId="{F6B195CA-C85B-4647-BC3F-8959D6C4F8E0}" dt="2024-12-02T20:04:54.844" v="1796" actId="14100"/>
          <ac:graphicFrameMkLst>
            <pc:docMk/>
            <pc:sldMk cId="4194054623" sldId="308"/>
            <ac:graphicFrameMk id="7" creationId="{9444E0DB-3B31-742B-67A6-8DC7BACE072C}"/>
          </ac:graphicFrameMkLst>
        </pc:graphicFrameChg>
      </pc:sldChg>
      <pc:sldChg chg="addSp delSp modSp add mod modAnim modNotesTx">
        <pc:chgData name="Indranil Palit" userId="468e919a787e991b" providerId="LiveId" clId="{F6B195CA-C85B-4647-BC3F-8959D6C4F8E0}" dt="2024-12-06T07:32:46.310" v="13869" actId="20577"/>
        <pc:sldMkLst>
          <pc:docMk/>
          <pc:sldMk cId="2142226172" sldId="309"/>
        </pc:sldMkLst>
        <pc:spChg chg="mod">
          <ac:chgData name="Indranil Palit" userId="468e919a787e991b" providerId="LiveId" clId="{F6B195CA-C85B-4647-BC3F-8959D6C4F8E0}" dt="2024-12-03T06:02:20.323" v="3811" actId="207"/>
          <ac:spMkLst>
            <pc:docMk/>
            <pc:sldMk cId="2142226172" sldId="309"/>
            <ac:spMk id="2" creationId="{1E3D4462-32F9-355F-ABC3-0FC6B789248D}"/>
          </ac:spMkLst>
        </pc:spChg>
        <pc:spChg chg="mod">
          <ac:chgData name="Indranil Palit" userId="468e919a787e991b" providerId="LiveId" clId="{F6B195CA-C85B-4647-BC3F-8959D6C4F8E0}" dt="2024-12-02T20:13:03.983" v="1836" actId="1076"/>
          <ac:spMkLst>
            <pc:docMk/>
            <pc:sldMk cId="2142226172" sldId="309"/>
            <ac:spMk id="6" creationId="{66015E9C-8FBE-7098-34A7-D9629F0F4B1F}"/>
          </ac:spMkLst>
        </pc:spChg>
        <pc:spChg chg="mod">
          <ac:chgData name="Indranil Palit" userId="468e919a787e991b" providerId="LiveId" clId="{F6B195CA-C85B-4647-BC3F-8959D6C4F8E0}" dt="2024-12-02T20:12:58.303" v="1835" actId="1076"/>
          <ac:spMkLst>
            <pc:docMk/>
            <pc:sldMk cId="2142226172" sldId="309"/>
            <ac:spMk id="10" creationId="{9F4B6DE6-F3C3-F708-0951-7C39942D5460}"/>
          </ac:spMkLst>
        </pc:spChg>
        <pc:grpChg chg="add mod">
          <ac:chgData name="Indranil Palit" userId="468e919a787e991b" providerId="LiveId" clId="{F6B195CA-C85B-4647-BC3F-8959D6C4F8E0}" dt="2024-12-02T20:15:57.054" v="1837" actId="1367"/>
          <ac:grpSpMkLst>
            <pc:docMk/>
            <pc:sldMk cId="2142226172" sldId="309"/>
            <ac:grpSpMk id="3" creationId="{35D33EAC-A5AE-F856-40E3-3DBE96559BEE}"/>
          </ac:grpSpMkLst>
        </pc:grpChg>
        <pc:grpChg chg="add mod">
          <ac:chgData name="Indranil Palit" userId="468e919a787e991b" providerId="LiveId" clId="{F6B195CA-C85B-4647-BC3F-8959D6C4F8E0}" dt="2024-12-02T20:15:57.054" v="1837" actId="1367"/>
          <ac:grpSpMkLst>
            <pc:docMk/>
            <pc:sldMk cId="2142226172" sldId="309"/>
            <ac:grpSpMk id="8" creationId="{9AE489E5-19B1-6CA2-DE82-159E2C7220BC}"/>
          </ac:grpSpMkLst>
        </pc:grpChg>
        <pc:graphicFrameChg chg="del">
          <ac:chgData name="Indranil Palit" userId="468e919a787e991b" providerId="LiveId" clId="{F6B195CA-C85B-4647-BC3F-8959D6C4F8E0}" dt="2024-12-02T20:05:46.829" v="1801" actId="478"/>
          <ac:graphicFrameMkLst>
            <pc:docMk/>
            <pc:sldMk cId="2142226172" sldId="309"/>
            <ac:graphicFrameMk id="7" creationId="{34FF0B7A-4F77-1ED5-91BD-77DCBB4CE9A0}"/>
          </ac:graphicFrameMkLst>
        </pc:graphicFrameChg>
        <pc:picChg chg="mod">
          <ac:chgData name="Indranil Palit" userId="468e919a787e991b" providerId="LiveId" clId="{F6B195CA-C85B-4647-BC3F-8959D6C4F8E0}" dt="2024-12-02T20:12:28.356" v="1830"/>
          <ac:picMkLst>
            <pc:docMk/>
            <pc:sldMk cId="2142226172" sldId="309"/>
            <ac:picMk id="5" creationId="{EBAADCF2-8287-B3A9-B589-181B4A09BF15}"/>
          </ac:picMkLst>
        </pc:picChg>
        <pc:picChg chg="mod">
          <ac:chgData name="Indranil Palit" userId="468e919a787e991b" providerId="LiveId" clId="{F6B195CA-C85B-4647-BC3F-8959D6C4F8E0}" dt="2024-12-02T20:12:28.356" v="1830"/>
          <ac:picMkLst>
            <pc:docMk/>
            <pc:sldMk cId="2142226172" sldId="309"/>
            <ac:picMk id="9" creationId="{E21A0E30-F43C-D5A5-E1AC-6812ADCAAC61}"/>
          </ac:picMkLst>
        </pc:picChg>
      </pc:sldChg>
      <pc:sldChg chg="addSp delSp modSp add del mod ord delAnim">
        <pc:chgData name="Indranil Palit" userId="468e919a787e991b" providerId="LiveId" clId="{F6B195CA-C85B-4647-BC3F-8959D6C4F8E0}" dt="2024-12-02T20:37:27.339" v="2120" actId="47"/>
        <pc:sldMkLst>
          <pc:docMk/>
          <pc:sldMk cId="430110752" sldId="310"/>
        </pc:sldMkLst>
        <pc:spChg chg="mod">
          <ac:chgData name="Indranil Palit" userId="468e919a787e991b" providerId="LiveId" clId="{F6B195CA-C85B-4647-BC3F-8959D6C4F8E0}" dt="2024-12-02T20:17:26.198" v="1852" actId="20577"/>
          <ac:spMkLst>
            <pc:docMk/>
            <pc:sldMk cId="430110752" sldId="310"/>
            <ac:spMk id="2" creationId="{06B39039-B2BD-DB9E-6FE8-AE2D1B2E9C2C}"/>
          </ac:spMkLst>
        </pc:spChg>
        <pc:grpChg chg="del">
          <ac:chgData name="Indranil Palit" userId="468e919a787e991b" providerId="LiveId" clId="{F6B195CA-C85B-4647-BC3F-8959D6C4F8E0}" dt="2024-12-02T20:17:17.322" v="1839" actId="478"/>
          <ac:grpSpMkLst>
            <pc:docMk/>
            <pc:sldMk cId="430110752" sldId="310"/>
            <ac:grpSpMk id="3" creationId="{47542C0B-BB08-A475-BC01-A65C42675B94}"/>
          </ac:grpSpMkLst>
        </pc:grpChg>
        <pc:grpChg chg="del">
          <ac:chgData name="Indranil Palit" userId="468e919a787e991b" providerId="LiveId" clId="{F6B195CA-C85B-4647-BC3F-8959D6C4F8E0}" dt="2024-12-02T20:17:17.322" v="1839" actId="478"/>
          <ac:grpSpMkLst>
            <pc:docMk/>
            <pc:sldMk cId="430110752" sldId="310"/>
            <ac:grpSpMk id="8" creationId="{18B69189-47E9-07C2-1F2F-6FC06BF0463D}"/>
          </ac:grpSpMkLst>
        </pc:grpChg>
        <pc:graphicFrameChg chg="add del mod">
          <ac:chgData name="Indranil Palit" userId="468e919a787e991b" providerId="LiveId" clId="{F6B195CA-C85B-4647-BC3F-8959D6C4F8E0}" dt="2024-12-02T20:17:47.098" v="1856" actId="478"/>
          <ac:graphicFrameMkLst>
            <pc:docMk/>
            <pc:sldMk cId="430110752" sldId="310"/>
            <ac:graphicFrameMk id="7" creationId="{C53DB826-23FD-7F03-11DE-90F437B1A4A5}"/>
          </ac:graphicFrameMkLst>
        </pc:graphicFrameChg>
        <pc:graphicFrameChg chg="add del modGraphic">
          <ac:chgData name="Indranil Palit" userId="468e919a787e991b" providerId="LiveId" clId="{F6B195CA-C85B-4647-BC3F-8959D6C4F8E0}" dt="2024-12-02T20:18:48.693" v="1858" actId="478"/>
          <ac:graphicFrameMkLst>
            <pc:docMk/>
            <pc:sldMk cId="430110752" sldId="310"/>
            <ac:graphicFrameMk id="11" creationId="{ADD39715-C49C-1D9D-078F-819A0547288D}"/>
          </ac:graphicFrameMkLst>
        </pc:graphicFrameChg>
      </pc:sldChg>
      <pc:sldChg chg="add del ord">
        <pc:chgData name="Indranil Palit" userId="468e919a787e991b" providerId="LiveId" clId="{F6B195CA-C85B-4647-BC3F-8959D6C4F8E0}" dt="2024-12-02T22:35:38.041" v="2172" actId="47"/>
        <pc:sldMkLst>
          <pc:docMk/>
          <pc:sldMk cId="485134837" sldId="310"/>
        </pc:sldMkLst>
      </pc:sldChg>
      <pc:sldChg chg="modSp add del mod ord">
        <pc:chgData name="Indranil Palit" userId="468e919a787e991b" providerId="LiveId" clId="{F6B195CA-C85B-4647-BC3F-8959D6C4F8E0}" dt="2024-12-02T20:29:27.760" v="1913" actId="47"/>
        <pc:sldMkLst>
          <pc:docMk/>
          <pc:sldMk cId="336811359" sldId="311"/>
        </pc:sldMkLst>
        <pc:spChg chg="mod">
          <ac:chgData name="Indranil Palit" userId="468e919a787e991b" providerId="LiveId" clId="{F6B195CA-C85B-4647-BC3F-8959D6C4F8E0}" dt="2024-12-02T20:25:32.583" v="1872" actId="27636"/>
          <ac:spMkLst>
            <pc:docMk/>
            <pc:sldMk cId="336811359" sldId="311"/>
            <ac:spMk id="10" creationId="{1447DA4C-5330-38EE-0A7D-E0F00EB0F9BF}"/>
          </ac:spMkLst>
        </pc:spChg>
      </pc:sldChg>
      <pc:sldChg chg="addSp modSp add mod ord modNotesTx">
        <pc:chgData name="Indranil Palit" userId="468e919a787e991b" providerId="LiveId" clId="{F6B195CA-C85B-4647-BC3F-8959D6C4F8E0}" dt="2024-12-08T00:19:23.883" v="21969" actId="27636"/>
        <pc:sldMkLst>
          <pc:docMk/>
          <pc:sldMk cId="1023329990" sldId="311"/>
        </pc:sldMkLst>
        <pc:spChg chg="mod">
          <ac:chgData name="Indranil Palit" userId="468e919a787e991b" providerId="LiveId" clId="{F6B195CA-C85B-4647-BC3F-8959D6C4F8E0}" dt="2024-12-08T00:19:23.883" v="21969" actId="27636"/>
          <ac:spMkLst>
            <pc:docMk/>
            <pc:sldMk cId="1023329990" sldId="311"/>
            <ac:spMk id="2" creationId="{59D8DF45-C629-FD56-A556-6D25CAD6684A}"/>
          </ac:spMkLst>
        </pc:spChg>
        <pc:spChg chg="mod">
          <ac:chgData name="Indranil Palit" userId="468e919a787e991b" providerId="LiveId" clId="{F6B195CA-C85B-4647-BC3F-8959D6C4F8E0}" dt="2024-12-02T22:35:14.914" v="2168" actId="20577"/>
          <ac:spMkLst>
            <pc:docMk/>
            <pc:sldMk cId="1023329990" sldId="311"/>
            <ac:spMk id="7" creationId="{48E64270-3B8E-E276-71DA-C8F54A3BFEEC}"/>
          </ac:spMkLst>
        </pc:spChg>
        <pc:picChg chg="add mod ord">
          <ac:chgData name="Indranil Palit" userId="468e919a787e991b" providerId="LiveId" clId="{F6B195CA-C85B-4647-BC3F-8959D6C4F8E0}" dt="2024-12-03T06:18:04.552" v="3851" actId="1076"/>
          <ac:picMkLst>
            <pc:docMk/>
            <pc:sldMk cId="1023329990" sldId="311"/>
            <ac:picMk id="3" creationId="{C188ACA4-F47C-96C2-2FA4-34423BA9015B}"/>
          </ac:picMkLst>
        </pc:picChg>
      </pc:sldChg>
      <pc:sldChg chg="addSp delSp modSp add del mod ord modAnim modNotesTx">
        <pc:chgData name="Indranil Palit" userId="468e919a787e991b" providerId="LiveId" clId="{F6B195CA-C85B-4647-BC3F-8959D6C4F8E0}" dt="2024-12-06T14:00:12.696" v="14333" actId="47"/>
        <pc:sldMkLst>
          <pc:docMk/>
          <pc:sldMk cId="1148506767" sldId="312"/>
        </pc:sldMkLst>
        <pc:spChg chg="mod">
          <ac:chgData name="Indranil Palit" userId="468e919a787e991b" providerId="LiveId" clId="{F6B195CA-C85B-4647-BC3F-8959D6C4F8E0}" dt="2024-12-03T06:02:40.762" v="3814" actId="207"/>
          <ac:spMkLst>
            <pc:docMk/>
            <pc:sldMk cId="1148506767" sldId="312"/>
            <ac:spMk id="2" creationId="{39986938-0D52-0916-950B-B33D472EA5D7}"/>
          </ac:spMkLst>
        </pc:spChg>
        <pc:spChg chg="del">
          <ac:chgData name="Indranil Palit" userId="468e919a787e991b" providerId="LiveId" clId="{F6B195CA-C85B-4647-BC3F-8959D6C4F8E0}" dt="2024-12-02T22:36:40.412" v="2173" actId="478"/>
          <ac:spMkLst>
            <pc:docMk/>
            <pc:sldMk cId="1148506767" sldId="312"/>
            <ac:spMk id="6" creationId="{238DDDD5-6ACD-F064-DBB0-B71BEEAA4D12}"/>
          </ac:spMkLst>
        </pc:spChg>
        <pc:spChg chg="mod topLvl">
          <ac:chgData name="Indranil Palit" userId="468e919a787e991b" providerId="LiveId" clId="{F6B195CA-C85B-4647-BC3F-8959D6C4F8E0}" dt="2024-12-06T13:59:43.561" v="14319" actId="1076"/>
          <ac:spMkLst>
            <pc:docMk/>
            <pc:sldMk cId="1148506767" sldId="312"/>
            <ac:spMk id="6" creationId="{323F5722-07E3-53C0-C312-63843A083E00}"/>
          </ac:spMkLst>
        </pc:spChg>
        <pc:spChg chg="del">
          <ac:chgData name="Indranil Palit" userId="468e919a787e991b" providerId="LiveId" clId="{F6B195CA-C85B-4647-BC3F-8959D6C4F8E0}" dt="2024-12-02T22:36:40.412" v="2173" actId="478"/>
          <ac:spMkLst>
            <pc:docMk/>
            <pc:sldMk cId="1148506767" sldId="312"/>
            <ac:spMk id="7" creationId="{77C91322-E683-516A-D92C-72C88B23F561}"/>
          </ac:spMkLst>
        </pc:spChg>
        <pc:spChg chg="mod topLvl">
          <ac:chgData name="Indranil Palit" userId="468e919a787e991b" providerId="LiveId" clId="{F6B195CA-C85B-4647-BC3F-8959D6C4F8E0}" dt="2024-12-06T13:59:43.561" v="14319" actId="1076"/>
          <ac:spMkLst>
            <pc:docMk/>
            <pc:sldMk cId="1148506767" sldId="312"/>
            <ac:spMk id="7" creationId="{C642033B-ECFB-4E27-6664-32E0DD3B6CEA}"/>
          </ac:spMkLst>
        </pc:spChg>
        <pc:spChg chg="mod topLvl">
          <ac:chgData name="Indranil Palit" userId="468e919a787e991b" providerId="LiveId" clId="{F6B195CA-C85B-4647-BC3F-8959D6C4F8E0}" dt="2024-12-06T13:59:43.561" v="14319" actId="1076"/>
          <ac:spMkLst>
            <pc:docMk/>
            <pc:sldMk cId="1148506767" sldId="312"/>
            <ac:spMk id="8" creationId="{7EF569A9-1CF0-FD2A-647E-332487F0D36E}"/>
          </ac:spMkLst>
        </pc:spChg>
        <pc:spChg chg="del">
          <ac:chgData name="Indranil Palit" userId="468e919a787e991b" providerId="LiveId" clId="{F6B195CA-C85B-4647-BC3F-8959D6C4F8E0}" dt="2024-12-02T22:36:40.412" v="2173" actId="478"/>
          <ac:spMkLst>
            <pc:docMk/>
            <pc:sldMk cId="1148506767" sldId="312"/>
            <ac:spMk id="8" creationId="{DA462842-AD97-B999-2659-949B3AB113DD}"/>
          </ac:spMkLst>
        </pc:spChg>
        <pc:spChg chg="add mod">
          <ac:chgData name="Indranil Palit" userId="468e919a787e991b" providerId="LiveId" clId="{F6B195CA-C85B-4647-BC3F-8959D6C4F8E0}" dt="2024-12-06T13:58:28.926" v="14307"/>
          <ac:spMkLst>
            <pc:docMk/>
            <pc:sldMk cId="1148506767" sldId="312"/>
            <ac:spMk id="10" creationId="{DD43FB71-CE3A-AF0C-BFD4-281160BDECF0}"/>
          </ac:spMkLst>
        </pc:spChg>
        <pc:spChg chg="add mod">
          <ac:chgData name="Indranil Palit" userId="468e919a787e991b" providerId="LiveId" clId="{F6B195CA-C85B-4647-BC3F-8959D6C4F8E0}" dt="2024-12-06T13:58:28.926" v="14307"/>
          <ac:spMkLst>
            <pc:docMk/>
            <pc:sldMk cId="1148506767" sldId="312"/>
            <ac:spMk id="11" creationId="{2DB7095E-5B13-FA46-39AC-80269B0EE064}"/>
          </ac:spMkLst>
        </pc:spChg>
        <pc:spChg chg="add mod">
          <ac:chgData name="Indranil Palit" userId="468e919a787e991b" providerId="LiveId" clId="{F6B195CA-C85B-4647-BC3F-8959D6C4F8E0}" dt="2024-12-06T13:58:28.926" v="14307"/>
          <ac:spMkLst>
            <pc:docMk/>
            <pc:sldMk cId="1148506767" sldId="312"/>
            <ac:spMk id="12" creationId="{5166B980-5533-A881-9AAE-9F39DE18E654}"/>
          </ac:spMkLst>
        </pc:spChg>
        <pc:grpChg chg="del mod">
          <ac:chgData name="Indranil Palit" userId="468e919a787e991b" providerId="LiveId" clId="{F6B195CA-C85B-4647-BC3F-8959D6C4F8E0}" dt="2024-12-06T13:57:57.815" v="14304" actId="165"/>
          <ac:grpSpMkLst>
            <pc:docMk/>
            <pc:sldMk cId="1148506767" sldId="312"/>
            <ac:grpSpMk id="5" creationId="{C9A4BFE5-ADEB-3D23-2E3D-ED2895C65407}"/>
          </ac:grpSpMkLst>
        </pc:grpChg>
        <pc:grpChg chg="add mod">
          <ac:chgData name="Indranil Palit" userId="468e919a787e991b" providerId="LiveId" clId="{F6B195CA-C85B-4647-BC3F-8959D6C4F8E0}" dt="2024-12-06T13:58:41.096" v="14314" actId="164"/>
          <ac:grpSpMkLst>
            <pc:docMk/>
            <pc:sldMk cId="1148506767" sldId="312"/>
            <ac:grpSpMk id="9" creationId="{9594E1A6-93E3-2147-08E1-F7CAF6298D75}"/>
          </ac:grpSpMkLst>
        </pc:grpChg>
        <pc:graphicFrameChg chg="add del mod modGraphic">
          <ac:chgData name="Indranil Palit" userId="468e919a787e991b" providerId="LiveId" clId="{F6B195CA-C85B-4647-BC3F-8959D6C4F8E0}" dt="2024-12-06T13:57:54.733" v="14303" actId="18245"/>
          <ac:graphicFrameMkLst>
            <pc:docMk/>
            <pc:sldMk cId="1148506767" sldId="312"/>
            <ac:graphicFrameMk id="3" creationId="{2A6F00D3-4D12-4F7E-8CE9-AF20D79E6016}"/>
          </ac:graphicFrameMkLst>
        </pc:graphicFrameChg>
      </pc:sldChg>
      <pc:sldChg chg="addSp delSp modSp add mod delAnim modAnim modNotesTx">
        <pc:chgData name="Indranil Palit" userId="468e919a787e991b" providerId="LiveId" clId="{F6B195CA-C85B-4647-BC3F-8959D6C4F8E0}" dt="2024-12-08T00:31:15.521" v="22021" actId="1076"/>
        <pc:sldMkLst>
          <pc:docMk/>
          <pc:sldMk cId="1861648842" sldId="313"/>
        </pc:sldMkLst>
        <pc:spChg chg="mod">
          <ac:chgData name="Indranil Palit" userId="468e919a787e991b" providerId="LiveId" clId="{F6B195CA-C85B-4647-BC3F-8959D6C4F8E0}" dt="2024-12-08T00:30:08.533" v="22016" actId="2711"/>
          <ac:spMkLst>
            <pc:docMk/>
            <pc:sldMk cId="1861648842" sldId="313"/>
            <ac:spMk id="2" creationId="{70889A78-D018-58D4-DE74-B60F1A7EC475}"/>
          </ac:spMkLst>
        </pc:spChg>
        <pc:spChg chg="add mod">
          <ac:chgData name="Indranil Palit" userId="468e919a787e991b" providerId="LiveId" clId="{F6B195CA-C85B-4647-BC3F-8959D6C4F8E0}" dt="2024-12-06T15:55:34.048" v="16701" actId="571"/>
          <ac:spMkLst>
            <pc:docMk/>
            <pc:sldMk cId="1861648842" sldId="313"/>
            <ac:spMk id="6" creationId="{5CBA6396-34FC-268C-8E85-7C548884FB27}"/>
          </ac:spMkLst>
        </pc:spChg>
        <pc:spChg chg="add mod topLvl">
          <ac:chgData name="Indranil Palit" userId="468e919a787e991b" providerId="LiveId" clId="{F6B195CA-C85B-4647-BC3F-8959D6C4F8E0}" dt="2024-12-03T01:45:45.446" v="2687"/>
          <ac:spMkLst>
            <pc:docMk/>
            <pc:sldMk cId="1861648842" sldId="313"/>
            <ac:spMk id="8" creationId="{E436D0D2-62E4-EDA7-65F7-3BACB331727A}"/>
          </ac:spMkLst>
        </pc:spChg>
        <pc:spChg chg="mod">
          <ac:chgData name="Indranil Palit" userId="468e919a787e991b" providerId="LiveId" clId="{F6B195CA-C85B-4647-BC3F-8959D6C4F8E0}" dt="2024-12-06T15:55:34.048" v="16701" actId="571"/>
          <ac:spMkLst>
            <pc:docMk/>
            <pc:sldMk cId="1861648842" sldId="313"/>
            <ac:spMk id="9" creationId="{48A45616-09D6-DB0F-6403-6E57F08343DA}"/>
          </ac:spMkLst>
        </pc:spChg>
        <pc:spChg chg="mod">
          <ac:chgData name="Indranil Palit" userId="468e919a787e991b" providerId="LiveId" clId="{F6B195CA-C85B-4647-BC3F-8959D6C4F8E0}" dt="2024-12-06T15:55:34.048" v="16701" actId="571"/>
          <ac:spMkLst>
            <pc:docMk/>
            <pc:sldMk cId="1861648842" sldId="313"/>
            <ac:spMk id="11" creationId="{C8C8EE02-D92D-6C6B-0B35-A42540072C6D}"/>
          </ac:spMkLst>
        </pc:spChg>
        <pc:spChg chg="add mod topLvl">
          <ac:chgData name="Indranil Palit" userId="468e919a787e991b" providerId="LiveId" clId="{F6B195CA-C85B-4647-BC3F-8959D6C4F8E0}" dt="2024-12-03T01:45:45.446" v="2687"/>
          <ac:spMkLst>
            <pc:docMk/>
            <pc:sldMk cId="1861648842" sldId="313"/>
            <ac:spMk id="12" creationId="{EF0D6B81-3BE8-5AF6-6905-7092F99ECEBC}"/>
          </ac:spMkLst>
        </pc:spChg>
        <pc:spChg chg="add mod topLvl">
          <ac:chgData name="Indranil Palit" userId="468e919a787e991b" providerId="LiveId" clId="{F6B195CA-C85B-4647-BC3F-8959D6C4F8E0}" dt="2024-12-03T01:45:45.446" v="2687"/>
          <ac:spMkLst>
            <pc:docMk/>
            <pc:sldMk cId="1861648842" sldId="313"/>
            <ac:spMk id="13" creationId="{70E65EA2-EDD6-1CC4-6C21-47EE8092EBD7}"/>
          </ac:spMkLst>
        </pc:spChg>
        <pc:spChg chg="add mod topLvl">
          <ac:chgData name="Indranil Palit" userId="468e919a787e991b" providerId="LiveId" clId="{F6B195CA-C85B-4647-BC3F-8959D6C4F8E0}" dt="2024-12-03T01:45:45.446" v="2687"/>
          <ac:spMkLst>
            <pc:docMk/>
            <pc:sldMk cId="1861648842" sldId="313"/>
            <ac:spMk id="14" creationId="{02B48F06-C516-3683-CEE5-4C633DF8937A}"/>
          </ac:spMkLst>
        </pc:spChg>
        <pc:spChg chg="add mod topLvl">
          <ac:chgData name="Indranil Palit" userId="468e919a787e991b" providerId="LiveId" clId="{F6B195CA-C85B-4647-BC3F-8959D6C4F8E0}" dt="2024-12-03T01:45:45.446" v="2687"/>
          <ac:spMkLst>
            <pc:docMk/>
            <pc:sldMk cId="1861648842" sldId="313"/>
            <ac:spMk id="15" creationId="{15170967-51AD-5C9E-FE10-B440A5D6185A}"/>
          </ac:spMkLst>
        </pc:spChg>
        <pc:spChg chg="add mod">
          <ac:chgData name="Indranil Palit" userId="468e919a787e991b" providerId="LiveId" clId="{F6B195CA-C85B-4647-BC3F-8959D6C4F8E0}" dt="2024-12-06T15:55:34.048" v="16701" actId="571"/>
          <ac:spMkLst>
            <pc:docMk/>
            <pc:sldMk cId="1861648842" sldId="313"/>
            <ac:spMk id="16" creationId="{E5958649-5800-383C-4A5E-02F6C7E0CF8E}"/>
          </ac:spMkLst>
        </pc:spChg>
        <pc:spChg chg="add mod topLvl">
          <ac:chgData name="Indranil Palit" userId="468e919a787e991b" providerId="LiveId" clId="{F6B195CA-C85B-4647-BC3F-8959D6C4F8E0}" dt="2024-12-03T01:45:45.446" v="2687"/>
          <ac:spMkLst>
            <pc:docMk/>
            <pc:sldMk cId="1861648842" sldId="313"/>
            <ac:spMk id="17" creationId="{E747BFEE-0234-51A5-FDF8-07398D52C19A}"/>
          </ac:spMkLst>
        </pc:spChg>
        <pc:spChg chg="add mod topLvl">
          <ac:chgData name="Indranil Palit" userId="468e919a787e991b" providerId="LiveId" clId="{F6B195CA-C85B-4647-BC3F-8959D6C4F8E0}" dt="2024-12-03T01:45:45.446" v="2687"/>
          <ac:spMkLst>
            <pc:docMk/>
            <pc:sldMk cId="1861648842" sldId="313"/>
            <ac:spMk id="19" creationId="{9C00452F-2A6E-FBF9-CDC1-15EEBC940321}"/>
          </ac:spMkLst>
        </pc:spChg>
        <pc:spChg chg="mod">
          <ac:chgData name="Indranil Palit" userId="468e919a787e991b" providerId="LiveId" clId="{F6B195CA-C85B-4647-BC3F-8959D6C4F8E0}" dt="2024-12-06T15:55:34.048" v="16701" actId="571"/>
          <ac:spMkLst>
            <pc:docMk/>
            <pc:sldMk cId="1861648842" sldId="313"/>
            <ac:spMk id="19" creationId="{F940D98B-81BB-816E-E14F-94424099CC55}"/>
          </ac:spMkLst>
        </pc:spChg>
        <pc:spChg chg="add mod topLvl">
          <ac:chgData name="Indranil Palit" userId="468e919a787e991b" providerId="LiveId" clId="{F6B195CA-C85B-4647-BC3F-8959D6C4F8E0}" dt="2024-12-03T01:45:45.446" v="2687"/>
          <ac:spMkLst>
            <pc:docMk/>
            <pc:sldMk cId="1861648842" sldId="313"/>
            <ac:spMk id="20" creationId="{2F754C0A-B245-C336-CBB5-76EBDA30742F}"/>
          </ac:spMkLst>
        </pc:spChg>
        <pc:spChg chg="mod">
          <ac:chgData name="Indranil Palit" userId="468e919a787e991b" providerId="LiveId" clId="{F6B195CA-C85B-4647-BC3F-8959D6C4F8E0}" dt="2024-12-06T15:55:34.048" v="16701" actId="571"/>
          <ac:spMkLst>
            <pc:docMk/>
            <pc:sldMk cId="1861648842" sldId="313"/>
            <ac:spMk id="20" creationId="{46F6D8A8-E808-84F7-83B4-AACC0812CEE0}"/>
          </ac:spMkLst>
        </pc:spChg>
        <pc:spChg chg="add mod topLvl">
          <ac:chgData name="Indranil Palit" userId="468e919a787e991b" providerId="LiveId" clId="{F6B195CA-C85B-4647-BC3F-8959D6C4F8E0}" dt="2024-12-03T01:45:45.446" v="2687"/>
          <ac:spMkLst>
            <pc:docMk/>
            <pc:sldMk cId="1861648842" sldId="313"/>
            <ac:spMk id="22" creationId="{AA1B3675-7FE8-82A0-DACE-5635EAD94CD9}"/>
          </ac:spMkLst>
        </pc:spChg>
        <pc:spChg chg="add mod topLvl">
          <ac:chgData name="Indranil Palit" userId="468e919a787e991b" providerId="LiveId" clId="{F6B195CA-C85B-4647-BC3F-8959D6C4F8E0}" dt="2024-12-03T01:45:45.446" v="2687"/>
          <ac:spMkLst>
            <pc:docMk/>
            <pc:sldMk cId="1861648842" sldId="313"/>
            <ac:spMk id="24" creationId="{B5CCDB3A-DA09-D842-F1E5-6E7644F500CF}"/>
          </ac:spMkLst>
        </pc:spChg>
        <pc:spChg chg="add mod">
          <ac:chgData name="Indranil Palit" userId="468e919a787e991b" providerId="LiveId" clId="{F6B195CA-C85B-4647-BC3F-8959D6C4F8E0}" dt="2024-12-06T15:55:34.048" v="16701" actId="571"/>
          <ac:spMkLst>
            <pc:docMk/>
            <pc:sldMk cId="1861648842" sldId="313"/>
            <ac:spMk id="25" creationId="{3A5742BE-AC78-1F61-AD3A-C2B06533ABF6}"/>
          </ac:spMkLst>
        </pc:spChg>
        <pc:spChg chg="add mod topLvl">
          <ac:chgData name="Indranil Palit" userId="468e919a787e991b" providerId="LiveId" clId="{F6B195CA-C85B-4647-BC3F-8959D6C4F8E0}" dt="2024-12-03T01:45:45.446" v="2687"/>
          <ac:spMkLst>
            <pc:docMk/>
            <pc:sldMk cId="1861648842" sldId="313"/>
            <ac:spMk id="25" creationId="{705B6F2C-4DA8-9BEC-E72A-6C5C34063F17}"/>
          </ac:spMkLst>
        </pc:spChg>
        <pc:spChg chg="add mod">
          <ac:chgData name="Indranil Palit" userId="468e919a787e991b" providerId="LiveId" clId="{F6B195CA-C85B-4647-BC3F-8959D6C4F8E0}" dt="2024-12-06T15:55:34.048" v="16701" actId="571"/>
          <ac:spMkLst>
            <pc:docMk/>
            <pc:sldMk cId="1861648842" sldId="313"/>
            <ac:spMk id="26" creationId="{96A8037D-88E3-BD66-A4BD-175BBF1A5D78}"/>
          </ac:spMkLst>
        </pc:spChg>
        <pc:spChg chg="add mod">
          <ac:chgData name="Indranil Palit" userId="468e919a787e991b" providerId="LiveId" clId="{F6B195CA-C85B-4647-BC3F-8959D6C4F8E0}" dt="2024-12-06T15:55:34.048" v="16701" actId="571"/>
          <ac:spMkLst>
            <pc:docMk/>
            <pc:sldMk cId="1861648842" sldId="313"/>
            <ac:spMk id="27" creationId="{4B960439-A75D-F1D0-AD1C-78445E15C99A}"/>
          </ac:spMkLst>
        </pc:spChg>
        <pc:spChg chg="add mod">
          <ac:chgData name="Indranil Palit" userId="468e919a787e991b" providerId="LiveId" clId="{F6B195CA-C85B-4647-BC3F-8959D6C4F8E0}" dt="2024-12-03T01:45:45.446" v="2687"/>
          <ac:spMkLst>
            <pc:docMk/>
            <pc:sldMk cId="1861648842" sldId="313"/>
            <ac:spMk id="27" creationId="{ED8E7D78-0944-3F5E-60B9-FA1EE8AD2416}"/>
          </ac:spMkLst>
        </pc:spChg>
        <pc:spChg chg="add mod">
          <ac:chgData name="Indranil Palit" userId="468e919a787e991b" providerId="LiveId" clId="{F6B195CA-C85B-4647-BC3F-8959D6C4F8E0}" dt="2024-12-06T15:55:34.048" v="16701" actId="571"/>
          <ac:spMkLst>
            <pc:docMk/>
            <pc:sldMk cId="1861648842" sldId="313"/>
            <ac:spMk id="28" creationId="{24FFF1C2-8B4E-FE6D-BA8B-6C15CC008176}"/>
          </ac:spMkLst>
        </pc:spChg>
        <pc:spChg chg="add mod">
          <ac:chgData name="Indranil Palit" userId="468e919a787e991b" providerId="LiveId" clId="{F6B195CA-C85B-4647-BC3F-8959D6C4F8E0}" dt="2024-12-03T01:45:45.446" v="2687"/>
          <ac:spMkLst>
            <pc:docMk/>
            <pc:sldMk cId="1861648842" sldId="313"/>
            <ac:spMk id="28" creationId="{E112E5AD-DBD8-145C-D57F-5BA7AC0B8953}"/>
          </ac:spMkLst>
        </pc:spChg>
        <pc:spChg chg="mod">
          <ac:chgData name="Indranil Palit" userId="468e919a787e991b" providerId="LiveId" clId="{F6B195CA-C85B-4647-BC3F-8959D6C4F8E0}" dt="2024-12-06T15:55:34.048" v="16701" actId="571"/>
          <ac:spMkLst>
            <pc:docMk/>
            <pc:sldMk cId="1861648842" sldId="313"/>
            <ac:spMk id="31" creationId="{F45C68FE-6CFB-C5CC-0465-7469E6B02072}"/>
          </ac:spMkLst>
        </pc:spChg>
        <pc:spChg chg="mod">
          <ac:chgData name="Indranil Palit" userId="468e919a787e991b" providerId="LiveId" clId="{F6B195CA-C85B-4647-BC3F-8959D6C4F8E0}" dt="2024-12-06T15:55:34.048" v="16701" actId="571"/>
          <ac:spMkLst>
            <pc:docMk/>
            <pc:sldMk cId="1861648842" sldId="313"/>
            <ac:spMk id="32" creationId="{DF317DA2-DED4-F231-EF21-70D56616085D}"/>
          </ac:spMkLst>
        </pc:spChg>
        <pc:spChg chg="add mod">
          <ac:chgData name="Indranil Palit" userId="468e919a787e991b" providerId="LiveId" clId="{F6B195CA-C85B-4647-BC3F-8959D6C4F8E0}" dt="2024-12-06T15:55:34.048" v="16701" actId="571"/>
          <ac:spMkLst>
            <pc:docMk/>
            <pc:sldMk cId="1861648842" sldId="313"/>
            <ac:spMk id="34" creationId="{AFC8C497-C815-E831-B834-81CBBFFFD344}"/>
          </ac:spMkLst>
        </pc:spChg>
        <pc:spChg chg="add mod">
          <ac:chgData name="Indranil Palit" userId="468e919a787e991b" providerId="LiveId" clId="{F6B195CA-C85B-4647-BC3F-8959D6C4F8E0}" dt="2024-12-03T01:45:45.446" v="2687"/>
          <ac:spMkLst>
            <pc:docMk/>
            <pc:sldMk cId="1861648842" sldId="313"/>
            <ac:spMk id="34" creationId="{FE212466-0A3C-0E37-963D-D50C16CFBCB6}"/>
          </ac:spMkLst>
        </pc:spChg>
        <pc:spChg chg="add mod">
          <ac:chgData name="Indranil Palit" userId="468e919a787e991b" providerId="LiveId" clId="{F6B195CA-C85B-4647-BC3F-8959D6C4F8E0}" dt="2024-12-03T01:45:45.446" v="2687"/>
          <ac:spMkLst>
            <pc:docMk/>
            <pc:sldMk cId="1861648842" sldId="313"/>
            <ac:spMk id="35" creationId="{03D5F00E-529B-4E99-D396-EBD761CD5E9A}"/>
          </ac:spMkLst>
        </pc:spChg>
        <pc:spChg chg="add mod">
          <ac:chgData name="Indranil Palit" userId="468e919a787e991b" providerId="LiveId" clId="{F6B195CA-C85B-4647-BC3F-8959D6C4F8E0}" dt="2024-12-06T15:55:34.048" v="16701" actId="571"/>
          <ac:spMkLst>
            <pc:docMk/>
            <pc:sldMk cId="1861648842" sldId="313"/>
            <ac:spMk id="35" creationId="{7EBBC28D-2328-EDFD-3B6E-0DC9EE24A11F}"/>
          </ac:spMkLst>
        </pc:spChg>
        <pc:spChg chg="mod">
          <ac:chgData name="Indranil Palit" userId="468e919a787e991b" providerId="LiveId" clId="{F6B195CA-C85B-4647-BC3F-8959D6C4F8E0}" dt="2024-12-06T15:55:34.048" v="16701" actId="571"/>
          <ac:spMkLst>
            <pc:docMk/>
            <pc:sldMk cId="1861648842" sldId="313"/>
            <ac:spMk id="38" creationId="{5424A63D-2991-CC75-C947-1D31227155B1}"/>
          </ac:spMkLst>
        </pc:spChg>
        <pc:spChg chg="add mod">
          <ac:chgData name="Indranil Palit" userId="468e919a787e991b" providerId="LiveId" clId="{F6B195CA-C85B-4647-BC3F-8959D6C4F8E0}" dt="2024-12-03T01:45:45.446" v="2687"/>
          <ac:spMkLst>
            <pc:docMk/>
            <pc:sldMk cId="1861648842" sldId="313"/>
            <ac:spMk id="38" creationId="{E09E39F6-79CB-E507-86DE-E3B211AC9DBB}"/>
          </ac:spMkLst>
        </pc:spChg>
        <pc:spChg chg="add mod">
          <ac:chgData name="Indranil Palit" userId="468e919a787e991b" providerId="LiveId" clId="{F6B195CA-C85B-4647-BC3F-8959D6C4F8E0}" dt="2024-12-03T01:45:45.446" v="2687"/>
          <ac:spMkLst>
            <pc:docMk/>
            <pc:sldMk cId="1861648842" sldId="313"/>
            <ac:spMk id="39" creationId="{33A9A272-4463-97F9-91BE-EBFA30668911}"/>
          </ac:spMkLst>
        </pc:spChg>
        <pc:spChg chg="mod">
          <ac:chgData name="Indranil Palit" userId="468e919a787e991b" providerId="LiveId" clId="{F6B195CA-C85B-4647-BC3F-8959D6C4F8E0}" dt="2024-12-06T15:55:34.048" v="16701" actId="571"/>
          <ac:spMkLst>
            <pc:docMk/>
            <pc:sldMk cId="1861648842" sldId="313"/>
            <ac:spMk id="39" creationId="{47C01D00-302C-D40C-D7D7-3637D91DA822}"/>
          </ac:spMkLst>
        </pc:spChg>
        <pc:spChg chg="add mod">
          <ac:chgData name="Indranil Palit" userId="468e919a787e991b" providerId="LiveId" clId="{F6B195CA-C85B-4647-BC3F-8959D6C4F8E0}" dt="2024-12-03T01:45:45.446" v="2687"/>
          <ac:spMkLst>
            <pc:docMk/>
            <pc:sldMk cId="1861648842" sldId="313"/>
            <ac:spMk id="44" creationId="{3A7ABE61-40FB-89D4-BA4B-2FDD83365D32}"/>
          </ac:spMkLst>
        </pc:spChg>
        <pc:spChg chg="add mod">
          <ac:chgData name="Indranil Palit" userId="468e919a787e991b" providerId="LiveId" clId="{F6B195CA-C85B-4647-BC3F-8959D6C4F8E0}" dt="2024-12-06T15:55:34.048" v="16701" actId="571"/>
          <ac:spMkLst>
            <pc:docMk/>
            <pc:sldMk cId="1861648842" sldId="313"/>
            <ac:spMk id="44" creationId="{D169506F-9E06-BA05-3D04-A2473E94326F}"/>
          </ac:spMkLst>
        </pc:spChg>
        <pc:spChg chg="add mod">
          <ac:chgData name="Indranil Palit" userId="468e919a787e991b" providerId="LiveId" clId="{F6B195CA-C85B-4647-BC3F-8959D6C4F8E0}" dt="2024-12-06T15:55:34.048" v="16701" actId="571"/>
          <ac:spMkLst>
            <pc:docMk/>
            <pc:sldMk cId="1861648842" sldId="313"/>
            <ac:spMk id="45" creationId="{D29C0DD5-A6A7-D0FC-7BC9-940A2B6C4460}"/>
          </ac:spMkLst>
        </pc:spChg>
        <pc:spChg chg="add mod">
          <ac:chgData name="Indranil Palit" userId="468e919a787e991b" providerId="LiveId" clId="{F6B195CA-C85B-4647-BC3F-8959D6C4F8E0}" dt="2024-12-06T15:55:34.048" v="16701" actId="571"/>
          <ac:spMkLst>
            <pc:docMk/>
            <pc:sldMk cId="1861648842" sldId="313"/>
            <ac:spMk id="48" creationId="{1D9C89BC-396A-6E3E-7742-C78DAC0B9A5E}"/>
          </ac:spMkLst>
        </pc:spChg>
        <pc:spChg chg="add mod">
          <ac:chgData name="Indranil Palit" userId="468e919a787e991b" providerId="LiveId" clId="{F6B195CA-C85B-4647-BC3F-8959D6C4F8E0}" dt="2024-12-03T01:45:45.446" v="2687"/>
          <ac:spMkLst>
            <pc:docMk/>
            <pc:sldMk cId="1861648842" sldId="313"/>
            <ac:spMk id="50" creationId="{9A14CF9F-D1BF-0C2F-C491-888A4F1D2C11}"/>
          </ac:spMkLst>
        </pc:spChg>
        <pc:spChg chg="add mod topLvl">
          <ac:chgData name="Indranil Palit" userId="468e919a787e991b" providerId="LiveId" clId="{F6B195CA-C85B-4647-BC3F-8959D6C4F8E0}" dt="2024-12-03T01:48:11.666" v="2705" actId="165"/>
          <ac:spMkLst>
            <pc:docMk/>
            <pc:sldMk cId="1861648842" sldId="313"/>
            <ac:spMk id="52" creationId="{CB999CB7-FBD4-EEC4-23CD-B25F2CBE6092}"/>
          </ac:spMkLst>
        </pc:spChg>
        <pc:spChg chg="add mod topLvl">
          <ac:chgData name="Indranil Palit" userId="468e919a787e991b" providerId="LiveId" clId="{F6B195CA-C85B-4647-BC3F-8959D6C4F8E0}" dt="2024-12-08T00:31:01.532" v="22019" actId="208"/>
          <ac:spMkLst>
            <pc:docMk/>
            <pc:sldMk cId="1861648842" sldId="313"/>
            <ac:spMk id="53" creationId="{E436D0D2-62E4-EDA7-65F7-3BACB331727A}"/>
          </ac:spMkLst>
        </pc:spChg>
        <pc:spChg chg="add mod">
          <ac:chgData name="Indranil Palit" userId="468e919a787e991b" providerId="LiveId" clId="{F6B195CA-C85B-4647-BC3F-8959D6C4F8E0}" dt="2024-12-08T00:31:04.842" v="22020" actId="208"/>
          <ac:spMkLst>
            <pc:docMk/>
            <pc:sldMk cId="1861648842" sldId="313"/>
            <ac:spMk id="54" creationId="{1EBE263B-0BCA-4AFF-2089-5171C5306F70}"/>
          </ac:spMkLst>
        </pc:spChg>
        <pc:spChg chg="add mod topLvl">
          <ac:chgData name="Indranil Palit" userId="468e919a787e991b" providerId="LiveId" clId="{F6B195CA-C85B-4647-BC3F-8959D6C4F8E0}" dt="2024-12-03T01:48:11.666" v="2705" actId="165"/>
          <ac:spMkLst>
            <pc:docMk/>
            <pc:sldMk cId="1861648842" sldId="313"/>
            <ac:spMk id="59" creationId="{1C986198-8651-B4FD-BDF4-97DB82BB219D}"/>
          </ac:spMkLst>
        </pc:spChg>
        <pc:spChg chg="add mod topLvl">
          <ac:chgData name="Indranil Palit" userId="468e919a787e991b" providerId="LiveId" clId="{F6B195CA-C85B-4647-BC3F-8959D6C4F8E0}" dt="2024-12-03T01:48:11.666" v="2705" actId="165"/>
          <ac:spMkLst>
            <pc:docMk/>
            <pc:sldMk cId="1861648842" sldId="313"/>
            <ac:spMk id="60" creationId="{5A5EEF4B-8B43-61BC-50BF-F38669E3A4CB}"/>
          </ac:spMkLst>
        </pc:spChg>
        <pc:spChg chg="add mod topLvl">
          <ac:chgData name="Indranil Palit" userId="468e919a787e991b" providerId="LiveId" clId="{F6B195CA-C85B-4647-BC3F-8959D6C4F8E0}" dt="2024-12-03T01:48:11.666" v="2705" actId="165"/>
          <ac:spMkLst>
            <pc:docMk/>
            <pc:sldMk cId="1861648842" sldId="313"/>
            <ac:spMk id="61" creationId="{DE51201A-FE2F-00B5-5681-273EF55C9964}"/>
          </ac:spMkLst>
        </pc:spChg>
        <pc:spChg chg="add mod topLvl">
          <ac:chgData name="Indranil Palit" userId="468e919a787e991b" providerId="LiveId" clId="{F6B195CA-C85B-4647-BC3F-8959D6C4F8E0}" dt="2024-12-06T15:55:56.870" v="16702" actId="164"/>
          <ac:spMkLst>
            <pc:docMk/>
            <pc:sldMk cId="1861648842" sldId="313"/>
            <ac:spMk id="63" creationId="{B0210AFF-6C76-89AD-D8B0-6054490CFE27}"/>
          </ac:spMkLst>
        </pc:spChg>
        <pc:spChg chg="add mod topLvl">
          <ac:chgData name="Indranil Palit" userId="468e919a787e991b" providerId="LiveId" clId="{F6B195CA-C85B-4647-BC3F-8959D6C4F8E0}" dt="2024-12-06T15:55:56.870" v="16702" actId="164"/>
          <ac:spMkLst>
            <pc:docMk/>
            <pc:sldMk cId="1861648842" sldId="313"/>
            <ac:spMk id="65" creationId="{B0157881-F1FA-AEC0-9438-93D2583328A1}"/>
          </ac:spMkLst>
        </pc:spChg>
        <pc:spChg chg="add mod topLvl">
          <ac:chgData name="Indranil Palit" userId="468e919a787e991b" providerId="LiveId" clId="{F6B195CA-C85B-4647-BC3F-8959D6C4F8E0}" dt="2024-12-06T15:55:56.870" v="16702" actId="164"/>
          <ac:spMkLst>
            <pc:docMk/>
            <pc:sldMk cId="1861648842" sldId="313"/>
            <ac:spMk id="66" creationId="{46A0F702-94F6-159C-8D66-A33B07442C43}"/>
          </ac:spMkLst>
        </pc:spChg>
        <pc:spChg chg="add mod topLvl">
          <ac:chgData name="Indranil Palit" userId="468e919a787e991b" providerId="LiveId" clId="{F6B195CA-C85B-4647-BC3F-8959D6C4F8E0}" dt="2024-12-06T15:55:56.870" v="16702" actId="164"/>
          <ac:spMkLst>
            <pc:docMk/>
            <pc:sldMk cId="1861648842" sldId="313"/>
            <ac:spMk id="67" creationId="{E3110F49-AAD1-61DC-51C4-B51884E5B38A}"/>
          </ac:spMkLst>
        </pc:spChg>
        <pc:spChg chg="add mod topLvl">
          <ac:chgData name="Indranil Palit" userId="468e919a787e991b" providerId="LiveId" clId="{F6B195CA-C85B-4647-BC3F-8959D6C4F8E0}" dt="2024-12-06T15:55:56.870" v="16702" actId="164"/>
          <ac:spMkLst>
            <pc:docMk/>
            <pc:sldMk cId="1861648842" sldId="313"/>
            <ac:spMk id="68" creationId="{E77D0FBE-AF4C-11AA-F158-6F51A9D665C5}"/>
          </ac:spMkLst>
        </pc:spChg>
        <pc:spChg chg="add mod topLvl">
          <ac:chgData name="Indranil Palit" userId="468e919a787e991b" providerId="LiveId" clId="{F6B195CA-C85B-4647-BC3F-8959D6C4F8E0}" dt="2024-12-06T15:55:56.870" v="16702" actId="164"/>
          <ac:spMkLst>
            <pc:docMk/>
            <pc:sldMk cId="1861648842" sldId="313"/>
            <ac:spMk id="70" creationId="{0722968F-1ADC-A2D1-5BF8-F32374A4249F}"/>
          </ac:spMkLst>
        </pc:spChg>
        <pc:spChg chg="add mod topLvl">
          <ac:chgData name="Indranil Palit" userId="468e919a787e991b" providerId="LiveId" clId="{F6B195CA-C85B-4647-BC3F-8959D6C4F8E0}" dt="2024-12-06T15:55:56.870" v="16702" actId="164"/>
          <ac:spMkLst>
            <pc:docMk/>
            <pc:sldMk cId="1861648842" sldId="313"/>
            <ac:spMk id="71" creationId="{3FA4AF52-E236-ECF2-F9AE-B6E041467F95}"/>
          </ac:spMkLst>
        </pc:spChg>
        <pc:spChg chg="add mod topLvl">
          <ac:chgData name="Indranil Palit" userId="468e919a787e991b" providerId="LiveId" clId="{F6B195CA-C85B-4647-BC3F-8959D6C4F8E0}" dt="2024-12-06T15:55:56.870" v="16702" actId="164"/>
          <ac:spMkLst>
            <pc:docMk/>
            <pc:sldMk cId="1861648842" sldId="313"/>
            <ac:spMk id="73" creationId="{D1FB4378-26DA-3AEE-B178-0BB6C50EC57D}"/>
          </ac:spMkLst>
        </pc:spChg>
        <pc:spChg chg="add mod topLvl">
          <ac:chgData name="Indranil Palit" userId="468e919a787e991b" providerId="LiveId" clId="{F6B195CA-C85B-4647-BC3F-8959D6C4F8E0}" dt="2024-12-06T15:55:56.870" v="16702" actId="164"/>
          <ac:spMkLst>
            <pc:docMk/>
            <pc:sldMk cId="1861648842" sldId="313"/>
            <ac:spMk id="74" creationId="{2F754C0A-B245-C336-CBB5-76EBDA30742F}"/>
          </ac:spMkLst>
        </pc:spChg>
        <pc:spChg chg="add mod topLvl">
          <ac:chgData name="Indranil Palit" userId="468e919a787e991b" providerId="LiveId" clId="{F6B195CA-C85B-4647-BC3F-8959D6C4F8E0}" dt="2024-12-03T04:51:58.734" v="3284" actId="165"/>
          <ac:spMkLst>
            <pc:docMk/>
            <pc:sldMk cId="1861648842" sldId="313"/>
            <ac:spMk id="75" creationId="{641138E5-AD98-4329-183A-DE65EE2FE0D4}"/>
          </ac:spMkLst>
        </pc:spChg>
        <pc:spChg chg="add mod topLvl">
          <ac:chgData name="Indranil Palit" userId="468e919a787e991b" providerId="LiveId" clId="{F6B195CA-C85B-4647-BC3F-8959D6C4F8E0}" dt="2024-12-03T04:51:58.734" v="3284" actId="165"/>
          <ac:spMkLst>
            <pc:docMk/>
            <pc:sldMk cId="1861648842" sldId="313"/>
            <ac:spMk id="77" creationId="{AA1B3675-7FE8-82A0-DACE-5635EAD94CD9}"/>
          </ac:spMkLst>
        </pc:spChg>
        <pc:spChg chg="add mod topLvl">
          <ac:chgData name="Indranil Palit" userId="468e919a787e991b" providerId="LiveId" clId="{F6B195CA-C85B-4647-BC3F-8959D6C4F8E0}" dt="2024-12-06T15:55:56.870" v="16702" actId="164"/>
          <ac:spMkLst>
            <pc:docMk/>
            <pc:sldMk cId="1861648842" sldId="313"/>
            <ac:spMk id="80" creationId="{E27B02B2-34B0-91EF-BEAB-4EE1119C28A3}"/>
          </ac:spMkLst>
        </pc:spChg>
        <pc:spChg chg="add mod">
          <ac:chgData name="Indranil Palit" userId="468e919a787e991b" providerId="LiveId" clId="{F6B195CA-C85B-4647-BC3F-8959D6C4F8E0}" dt="2024-12-03T01:48:14.791" v="2707" actId="164"/>
          <ac:spMkLst>
            <pc:docMk/>
            <pc:sldMk cId="1861648842" sldId="313"/>
            <ac:spMk id="83" creationId="{EF0BE751-7838-BD4E-5C83-9A16DBFCCDD3}"/>
          </ac:spMkLst>
        </pc:spChg>
        <pc:spChg chg="add mod">
          <ac:chgData name="Indranil Palit" userId="468e919a787e991b" providerId="LiveId" clId="{F6B195CA-C85B-4647-BC3F-8959D6C4F8E0}" dt="2024-12-03T01:48:14.791" v="2707" actId="164"/>
          <ac:spMkLst>
            <pc:docMk/>
            <pc:sldMk cId="1861648842" sldId="313"/>
            <ac:spMk id="84" creationId="{871D3977-B886-4DB3-2D80-938E19340F5B}"/>
          </ac:spMkLst>
        </pc:spChg>
        <pc:spChg chg="add mod">
          <ac:chgData name="Indranil Palit" userId="468e919a787e991b" providerId="LiveId" clId="{F6B195CA-C85B-4647-BC3F-8959D6C4F8E0}" dt="2024-12-03T01:48:14.791" v="2707" actId="164"/>
          <ac:spMkLst>
            <pc:docMk/>
            <pc:sldMk cId="1861648842" sldId="313"/>
            <ac:spMk id="86" creationId="{CF5BC023-4069-C27B-AC2C-BAF17058D32B}"/>
          </ac:spMkLst>
        </pc:spChg>
        <pc:spChg chg="add mod">
          <ac:chgData name="Indranil Palit" userId="468e919a787e991b" providerId="LiveId" clId="{F6B195CA-C85B-4647-BC3F-8959D6C4F8E0}" dt="2024-12-03T01:48:14.791" v="2707" actId="164"/>
          <ac:spMkLst>
            <pc:docMk/>
            <pc:sldMk cId="1861648842" sldId="313"/>
            <ac:spMk id="87" creationId="{91A994D6-6241-1BD1-D1BC-849399E4AE58}"/>
          </ac:spMkLst>
        </pc:spChg>
        <pc:spChg chg="add mod">
          <ac:chgData name="Indranil Palit" userId="468e919a787e991b" providerId="LiveId" clId="{F6B195CA-C85B-4647-BC3F-8959D6C4F8E0}" dt="2024-12-03T01:48:14.791" v="2707" actId="164"/>
          <ac:spMkLst>
            <pc:docMk/>
            <pc:sldMk cId="1861648842" sldId="313"/>
            <ac:spMk id="88" creationId="{34B04E26-2F26-977F-C9EC-860C61C79AC7}"/>
          </ac:spMkLst>
        </pc:spChg>
        <pc:spChg chg="add mod">
          <ac:chgData name="Indranil Palit" userId="468e919a787e991b" providerId="LiveId" clId="{F6B195CA-C85B-4647-BC3F-8959D6C4F8E0}" dt="2024-12-03T01:48:14.791" v="2707" actId="164"/>
          <ac:spMkLst>
            <pc:docMk/>
            <pc:sldMk cId="1861648842" sldId="313"/>
            <ac:spMk id="89" creationId="{8A6A5CC6-6765-355B-ED0F-1FF350D7C968}"/>
          </ac:spMkLst>
        </pc:spChg>
        <pc:spChg chg="add mod">
          <ac:chgData name="Indranil Palit" userId="468e919a787e991b" providerId="LiveId" clId="{F6B195CA-C85B-4647-BC3F-8959D6C4F8E0}" dt="2024-12-03T01:48:14.791" v="2707" actId="164"/>
          <ac:spMkLst>
            <pc:docMk/>
            <pc:sldMk cId="1861648842" sldId="313"/>
            <ac:spMk id="91" creationId="{EC02CCFD-7D5D-26EE-8841-54545924D827}"/>
          </ac:spMkLst>
        </pc:spChg>
        <pc:spChg chg="add mod">
          <ac:chgData name="Indranil Palit" userId="468e919a787e991b" providerId="LiveId" clId="{F6B195CA-C85B-4647-BC3F-8959D6C4F8E0}" dt="2024-12-03T01:48:14.791" v="2707" actId="164"/>
          <ac:spMkLst>
            <pc:docMk/>
            <pc:sldMk cId="1861648842" sldId="313"/>
            <ac:spMk id="92" creationId="{C955A08A-36CB-838E-00C1-237A00D10CE9}"/>
          </ac:spMkLst>
        </pc:spChg>
        <pc:spChg chg="add mod">
          <ac:chgData name="Indranil Palit" userId="468e919a787e991b" providerId="LiveId" clId="{F6B195CA-C85B-4647-BC3F-8959D6C4F8E0}" dt="2024-12-03T01:48:14.791" v="2707" actId="164"/>
          <ac:spMkLst>
            <pc:docMk/>
            <pc:sldMk cId="1861648842" sldId="313"/>
            <ac:spMk id="93" creationId="{123F6612-DEA7-CB6D-9B64-65A8AD80E6C9}"/>
          </ac:spMkLst>
        </pc:spChg>
        <pc:spChg chg="add mod">
          <ac:chgData name="Indranil Palit" userId="468e919a787e991b" providerId="LiveId" clId="{F6B195CA-C85B-4647-BC3F-8959D6C4F8E0}" dt="2024-12-03T01:48:14.791" v="2707" actId="164"/>
          <ac:spMkLst>
            <pc:docMk/>
            <pc:sldMk cId="1861648842" sldId="313"/>
            <ac:spMk id="94" creationId="{7FD25324-5AE4-2E0E-C19D-79B29A6AE1F7}"/>
          </ac:spMkLst>
        </pc:spChg>
        <pc:spChg chg="add mod">
          <ac:chgData name="Indranil Palit" userId="468e919a787e991b" providerId="LiveId" clId="{F6B195CA-C85B-4647-BC3F-8959D6C4F8E0}" dt="2024-12-03T01:48:14.791" v="2707" actId="164"/>
          <ac:spMkLst>
            <pc:docMk/>
            <pc:sldMk cId="1861648842" sldId="313"/>
            <ac:spMk id="99" creationId="{522494E9-7ADF-BE67-786B-9158BB8798B3}"/>
          </ac:spMkLst>
        </pc:spChg>
        <pc:spChg chg="add mod">
          <ac:chgData name="Indranil Palit" userId="468e919a787e991b" providerId="LiveId" clId="{F6B195CA-C85B-4647-BC3F-8959D6C4F8E0}" dt="2024-12-03T01:48:14.791" v="2707" actId="164"/>
          <ac:spMkLst>
            <pc:docMk/>
            <pc:sldMk cId="1861648842" sldId="313"/>
            <ac:spMk id="100" creationId="{19B2FC9F-20F6-25C4-A8E8-B07ABC7619C9}"/>
          </ac:spMkLst>
        </pc:spChg>
        <pc:spChg chg="add mod topLvl">
          <ac:chgData name="Indranil Palit" userId="468e919a787e991b" providerId="LiveId" clId="{F6B195CA-C85B-4647-BC3F-8959D6C4F8E0}" dt="2024-12-03T04:51:58.734" v="3284" actId="165"/>
          <ac:spMkLst>
            <pc:docMk/>
            <pc:sldMk cId="1861648842" sldId="313"/>
            <ac:spMk id="101" creationId="{B5CCDB3A-DA09-D842-F1E5-6E7644F500CF}"/>
          </ac:spMkLst>
        </pc:spChg>
        <pc:spChg chg="add mod">
          <ac:chgData name="Indranil Palit" userId="468e919a787e991b" providerId="LiveId" clId="{F6B195CA-C85B-4647-BC3F-8959D6C4F8E0}" dt="2024-12-03T01:48:14.791" v="2707" actId="164"/>
          <ac:spMkLst>
            <pc:docMk/>
            <pc:sldMk cId="1861648842" sldId="313"/>
            <ac:spMk id="102" creationId="{6DD589D1-7BDF-5959-9BD8-C9033CD6D949}"/>
          </ac:spMkLst>
        </pc:spChg>
        <pc:spChg chg="add mod topLvl">
          <ac:chgData name="Indranil Palit" userId="468e919a787e991b" providerId="LiveId" clId="{F6B195CA-C85B-4647-BC3F-8959D6C4F8E0}" dt="2024-12-03T01:48:11.666" v="2705" actId="165"/>
          <ac:spMkLst>
            <pc:docMk/>
            <pc:sldMk cId="1861648842" sldId="313"/>
            <ac:spMk id="103" creationId="{E6D796BE-6DA1-126E-A085-39C583381337}"/>
          </ac:spMkLst>
        </pc:spChg>
        <pc:spChg chg="add mod topLvl">
          <ac:chgData name="Indranil Palit" userId="468e919a787e991b" providerId="LiveId" clId="{F6B195CA-C85B-4647-BC3F-8959D6C4F8E0}" dt="2024-12-03T01:48:21.788" v="2711" actId="20577"/>
          <ac:spMkLst>
            <pc:docMk/>
            <pc:sldMk cId="1861648842" sldId="313"/>
            <ac:spMk id="104" creationId="{7DBF16DD-F308-9989-425E-3118B628EF38}"/>
          </ac:spMkLst>
        </pc:spChg>
        <pc:spChg chg="add mod topLvl">
          <ac:chgData name="Indranil Palit" userId="468e919a787e991b" providerId="LiveId" clId="{F6B195CA-C85B-4647-BC3F-8959D6C4F8E0}" dt="2024-12-03T04:51:58.734" v="3284" actId="165"/>
          <ac:spMkLst>
            <pc:docMk/>
            <pc:sldMk cId="1861648842" sldId="313"/>
            <ac:spMk id="105" creationId="{705B6F2C-4DA8-9BEC-E72A-6C5C34063F17}"/>
          </ac:spMkLst>
        </pc:spChg>
        <pc:spChg chg="add mod">
          <ac:chgData name="Indranil Palit" userId="468e919a787e991b" providerId="LiveId" clId="{F6B195CA-C85B-4647-BC3F-8959D6C4F8E0}" dt="2024-12-03T01:48:14.791" v="2707" actId="164"/>
          <ac:spMkLst>
            <pc:docMk/>
            <pc:sldMk cId="1861648842" sldId="313"/>
            <ac:spMk id="106" creationId="{D8176FE1-A4F8-20DC-B483-1B4A39634CDD}"/>
          </ac:spMkLst>
        </pc:spChg>
        <pc:spChg chg="add mod">
          <ac:chgData name="Indranil Palit" userId="468e919a787e991b" providerId="LiveId" clId="{F6B195CA-C85B-4647-BC3F-8959D6C4F8E0}" dt="2024-12-03T01:48:12.621" v="2706" actId="164"/>
          <ac:spMkLst>
            <pc:docMk/>
            <pc:sldMk cId="1861648842" sldId="313"/>
            <ac:spMk id="107" creationId="{A5598BEC-EB9E-1CBC-389C-5DA368EAF5ED}"/>
          </ac:spMkLst>
        </pc:spChg>
        <pc:spChg chg="add mod">
          <ac:chgData name="Indranil Palit" userId="468e919a787e991b" providerId="LiveId" clId="{F6B195CA-C85B-4647-BC3F-8959D6C4F8E0}" dt="2024-12-06T07:47:40.140" v="13961" actId="14100"/>
          <ac:spMkLst>
            <pc:docMk/>
            <pc:sldMk cId="1861648842" sldId="313"/>
            <ac:spMk id="111" creationId="{80B79B24-6C8D-D376-9CAF-EAFC6FC6FFD5}"/>
          </ac:spMkLst>
        </pc:spChg>
        <pc:spChg chg="add mod">
          <ac:chgData name="Indranil Palit" userId="468e919a787e991b" providerId="LiveId" clId="{F6B195CA-C85B-4647-BC3F-8959D6C4F8E0}" dt="2024-12-03T01:48:12.621" v="2706" actId="164"/>
          <ac:spMkLst>
            <pc:docMk/>
            <pc:sldMk cId="1861648842" sldId="313"/>
            <ac:spMk id="113" creationId="{AD70F117-F5C0-4655-76EA-C23CF385DCC0}"/>
          </ac:spMkLst>
        </pc:spChg>
        <pc:spChg chg="add mod">
          <ac:chgData name="Indranil Palit" userId="468e919a787e991b" providerId="LiveId" clId="{F6B195CA-C85B-4647-BC3F-8959D6C4F8E0}" dt="2024-12-03T01:48:12.621" v="2706" actId="164"/>
          <ac:spMkLst>
            <pc:docMk/>
            <pc:sldMk cId="1861648842" sldId="313"/>
            <ac:spMk id="115" creationId="{F67F64D0-80B4-8B9D-CC02-075943391C9D}"/>
          </ac:spMkLst>
        </pc:spChg>
        <pc:spChg chg="add mod">
          <ac:chgData name="Indranil Palit" userId="468e919a787e991b" providerId="LiveId" clId="{F6B195CA-C85B-4647-BC3F-8959D6C4F8E0}" dt="2024-12-03T01:48:12.621" v="2706" actId="164"/>
          <ac:spMkLst>
            <pc:docMk/>
            <pc:sldMk cId="1861648842" sldId="313"/>
            <ac:spMk id="117" creationId="{6B41AFDB-1050-95DC-2AD1-D31E3A0B89C7}"/>
          </ac:spMkLst>
        </pc:spChg>
        <pc:spChg chg="add mod">
          <ac:chgData name="Indranil Palit" userId="468e919a787e991b" providerId="LiveId" clId="{F6B195CA-C85B-4647-BC3F-8959D6C4F8E0}" dt="2024-12-03T01:48:12.621" v="2706" actId="164"/>
          <ac:spMkLst>
            <pc:docMk/>
            <pc:sldMk cId="1861648842" sldId="313"/>
            <ac:spMk id="119" creationId="{7FCD8F1C-B332-979C-C99E-38DCF1049F3E}"/>
          </ac:spMkLst>
        </pc:spChg>
        <pc:spChg chg="add mod">
          <ac:chgData name="Indranil Palit" userId="468e919a787e991b" providerId="LiveId" clId="{F6B195CA-C85B-4647-BC3F-8959D6C4F8E0}" dt="2024-12-03T01:48:12.621" v="2706" actId="164"/>
          <ac:spMkLst>
            <pc:docMk/>
            <pc:sldMk cId="1861648842" sldId="313"/>
            <ac:spMk id="120" creationId="{7E7025BB-5385-279E-B29B-9D66D68AB84C}"/>
          </ac:spMkLst>
        </pc:spChg>
        <pc:spChg chg="add mod">
          <ac:chgData name="Indranil Palit" userId="468e919a787e991b" providerId="LiveId" clId="{F6B195CA-C85B-4647-BC3F-8959D6C4F8E0}" dt="2024-12-03T01:48:12.621" v="2706" actId="164"/>
          <ac:spMkLst>
            <pc:docMk/>
            <pc:sldMk cId="1861648842" sldId="313"/>
            <ac:spMk id="125" creationId="{8CD7E107-2422-E7E8-923A-06A375155E3B}"/>
          </ac:spMkLst>
        </pc:spChg>
        <pc:spChg chg="add mod">
          <ac:chgData name="Indranil Palit" userId="468e919a787e991b" providerId="LiveId" clId="{F6B195CA-C85B-4647-BC3F-8959D6C4F8E0}" dt="2024-12-03T01:48:12.621" v="2706" actId="164"/>
          <ac:spMkLst>
            <pc:docMk/>
            <pc:sldMk cId="1861648842" sldId="313"/>
            <ac:spMk id="131" creationId="{7E21D652-5038-739A-6595-086ED1DE744C}"/>
          </ac:spMkLst>
        </pc:spChg>
        <pc:spChg chg="add mod">
          <ac:chgData name="Indranil Palit" userId="468e919a787e991b" providerId="LiveId" clId="{F6B195CA-C85B-4647-BC3F-8959D6C4F8E0}" dt="2024-12-03T01:48:12.621" v="2706" actId="164"/>
          <ac:spMkLst>
            <pc:docMk/>
            <pc:sldMk cId="1861648842" sldId="313"/>
            <ac:spMk id="132" creationId="{3C2E451D-D451-733E-EB8E-9E3A90C99580}"/>
          </ac:spMkLst>
        </pc:spChg>
        <pc:spChg chg="add mod">
          <ac:chgData name="Indranil Palit" userId="468e919a787e991b" providerId="LiveId" clId="{F6B195CA-C85B-4647-BC3F-8959D6C4F8E0}" dt="2024-12-03T01:48:12.621" v="2706" actId="164"/>
          <ac:spMkLst>
            <pc:docMk/>
            <pc:sldMk cId="1861648842" sldId="313"/>
            <ac:spMk id="134" creationId="{54E0F9E5-EBD9-3AD6-6937-DD36C5EF25A9}"/>
          </ac:spMkLst>
        </pc:spChg>
        <pc:spChg chg="add mod">
          <ac:chgData name="Indranil Palit" userId="468e919a787e991b" providerId="LiveId" clId="{F6B195CA-C85B-4647-BC3F-8959D6C4F8E0}" dt="2024-12-03T01:48:12.621" v="2706" actId="164"/>
          <ac:spMkLst>
            <pc:docMk/>
            <pc:sldMk cId="1861648842" sldId="313"/>
            <ac:spMk id="136" creationId="{D2E5A723-94BE-6AF9-DB0B-C782ACAFF789}"/>
          </ac:spMkLst>
        </pc:spChg>
        <pc:spChg chg="add mod">
          <ac:chgData name="Indranil Palit" userId="468e919a787e991b" providerId="LiveId" clId="{F6B195CA-C85B-4647-BC3F-8959D6C4F8E0}" dt="2024-12-06T15:55:23.898" v="16699" actId="165"/>
          <ac:spMkLst>
            <pc:docMk/>
            <pc:sldMk cId="1861648842" sldId="313"/>
            <ac:spMk id="138" creationId="{45B04BF0-6F22-E7AA-5DE5-E520785B01DC}"/>
          </ac:spMkLst>
        </pc:spChg>
        <pc:spChg chg="add mod">
          <ac:chgData name="Indranil Palit" userId="468e919a787e991b" providerId="LiveId" clId="{F6B195CA-C85B-4647-BC3F-8959D6C4F8E0}" dt="2024-12-06T15:55:23.898" v="16699" actId="165"/>
          <ac:spMkLst>
            <pc:docMk/>
            <pc:sldMk cId="1861648842" sldId="313"/>
            <ac:spMk id="139" creationId="{A9CE0E61-9FDE-F2D5-68C5-20881E692F3D}"/>
          </ac:spMkLst>
        </pc:spChg>
        <pc:spChg chg="add mod">
          <ac:chgData name="Indranil Palit" userId="468e919a787e991b" providerId="LiveId" clId="{F6B195CA-C85B-4647-BC3F-8959D6C4F8E0}" dt="2024-12-06T15:55:23.898" v="16699" actId="165"/>
          <ac:spMkLst>
            <pc:docMk/>
            <pc:sldMk cId="1861648842" sldId="313"/>
            <ac:spMk id="145" creationId="{B269188E-AFDE-92CB-D653-A65363C8F905}"/>
          </ac:spMkLst>
        </pc:spChg>
        <pc:spChg chg="add mod">
          <ac:chgData name="Indranil Palit" userId="468e919a787e991b" providerId="LiveId" clId="{F6B195CA-C85B-4647-BC3F-8959D6C4F8E0}" dt="2024-12-06T15:55:23.898" v="16699" actId="165"/>
          <ac:spMkLst>
            <pc:docMk/>
            <pc:sldMk cId="1861648842" sldId="313"/>
            <ac:spMk id="146" creationId="{030E99E5-259B-F14B-2DA0-362FEF72D639}"/>
          </ac:spMkLst>
        </pc:spChg>
        <pc:spChg chg="add mod">
          <ac:chgData name="Indranil Palit" userId="468e919a787e991b" providerId="LiveId" clId="{F6B195CA-C85B-4647-BC3F-8959D6C4F8E0}" dt="2024-12-06T15:55:23.898" v="16699" actId="165"/>
          <ac:spMkLst>
            <pc:docMk/>
            <pc:sldMk cId="1861648842" sldId="313"/>
            <ac:spMk id="149" creationId="{8911F51E-F227-1206-ACE5-39E39A22B98D}"/>
          </ac:spMkLst>
        </pc:spChg>
        <pc:spChg chg="add mod">
          <ac:chgData name="Indranil Palit" userId="468e919a787e991b" providerId="LiveId" clId="{F6B195CA-C85B-4647-BC3F-8959D6C4F8E0}" dt="2024-12-06T15:55:23.898" v="16699" actId="165"/>
          <ac:spMkLst>
            <pc:docMk/>
            <pc:sldMk cId="1861648842" sldId="313"/>
            <ac:spMk id="150" creationId="{D7700F2D-211A-BBF4-6E95-842851119F9A}"/>
          </ac:spMkLst>
        </pc:spChg>
        <pc:spChg chg="add mod">
          <ac:chgData name="Indranil Palit" userId="468e919a787e991b" providerId="LiveId" clId="{F6B195CA-C85B-4647-BC3F-8959D6C4F8E0}" dt="2024-12-06T15:55:23.898" v="16699" actId="165"/>
          <ac:spMkLst>
            <pc:docMk/>
            <pc:sldMk cId="1861648842" sldId="313"/>
            <ac:spMk id="155" creationId="{C0E0CD9A-24D2-B5D7-D651-A05AE8C91CE6}"/>
          </ac:spMkLst>
        </pc:spChg>
        <pc:spChg chg="add mod">
          <ac:chgData name="Indranil Palit" userId="468e919a787e991b" providerId="LiveId" clId="{F6B195CA-C85B-4647-BC3F-8959D6C4F8E0}" dt="2024-12-03T01:48:12.621" v="2706" actId="164"/>
          <ac:spMkLst>
            <pc:docMk/>
            <pc:sldMk cId="1861648842" sldId="313"/>
            <ac:spMk id="160" creationId="{36413076-5522-0734-1772-926C3BD8132D}"/>
          </ac:spMkLst>
        </pc:spChg>
        <pc:spChg chg="add mod">
          <ac:chgData name="Indranil Palit" userId="468e919a787e991b" providerId="LiveId" clId="{F6B195CA-C85B-4647-BC3F-8959D6C4F8E0}" dt="2024-12-03T01:48:12.621" v="2706" actId="164"/>
          <ac:spMkLst>
            <pc:docMk/>
            <pc:sldMk cId="1861648842" sldId="313"/>
            <ac:spMk id="163" creationId="{8EDA9B63-F45A-5C6C-19EB-B98FC903A165}"/>
          </ac:spMkLst>
        </pc:spChg>
        <pc:spChg chg="add mod">
          <ac:chgData name="Indranil Palit" userId="468e919a787e991b" providerId="LiveId" clId="{F6B195CA-C85B-4647-BC3F-8959D6C4F8E0}" dt="2024-12-06T15:55:23.898" v="16699" actId="165"/>
          <ac:spMkLst>
            <pc:docMk/>
            <pc:sldMk cId="1861648842" sldId="313"/>
            <ac:spMk id="165" creationId="{A26164A9-53D6-597C-311B-7891DD041400}"/>
          </ac:spMkLst>
        </pc:spChg>
        <pc:spChg chg="add mod">
          <ac:chgData name="Indranil Palit" userId="468e919a787e991b" providerId="LiveId" clId="{F6B195CA-C85B-4647-BC3F-8959D6C4F8E0}" dt="2024-12-03T01:48:11.666" v="2705" actId="165"/>
          <ac:spMkLst>
            <pc:docMk/>
            <pc:sldMk cId="1861648842" sldId="313"/>
            <ac:spMk id="167" creationId="{4DEC9A6E-A317-3FCB-9BB8-094E3E36FAC8}"/>
          </ac:spMkLst>
        </pc:spChg>
        <pc:spChg chg="add mod">
          <ac:chgData name="Indranil Palit" userId="468e919a787e991b" providerId="LiveId" clId="{F6B195CA-C85B-4647-BC3F-8959D6C4F8E0}" dt="2024-12-03T01:48:11.666" v="2705" actId="165"/>
          <ac:spMkLst>
            <pc:docMk/>
            <pc:sldMk cId="1861648842" sldId="313"/>
            <ac:spMk id="169" creationId="{B6A134F2-2B95-07C1-5E5A-EF688D61D8AA}"/>
          </ac:spMkLst>
        </pc:spChg>
        <pc:grpChg chg="add mod">
          <ac:chgData name="Indranil Palit" userId="468e919a787e991b" providerId="LiveId" clId="{F6B195CA-C85B-4647-BC3F-8959D6C4F8E0}" dt="2024-12-06T15:54:36.252" v="16695" actId="164"/>
          <ac:grpSpMkLst>
            <pc:docMk/>
            <pc:sldMk cId="1861648842" sldId="313"/>
            <ac:grpSpMk id="3" creationId="{8FC7A3B2-2111-5824-7D80-EE00976166F6}"/>
          </ac:grpSpMkLst>
        </pc:grpChg>
        <pc:grpChg chg="add del mod">
          <ac:chgData name="Indranil Palit" userId="468e919a787e991b" providerId="LiveId" clId="{F6B195CA-C85B-4647-BC3F-8959D6C4F8E0}" dt="2024-12-06T15:55:23.898" v="16699" actId="165"/>
          <ac:grpSpMkLst>
            <pc:docMk/>
            <pc:sldMk cId="1861648842" sldId="313"/>
            <ac:grpSpMk id="5" creationId="{E882404A-0229-F377-4C18-929AD2537AB5}"/>
          </ac:grpSpMkLst>
        </pc:grpChg>
        <pc:grpChg chg="add mod">
          <ac:chgData name="Indranil Palit" userId="468e919a787e991b" providerId="LiveId" clId="{F6B195CA-C85B-4647-BC3F-8959D6C4F8E0}" dt="2024-12-06T15:55:34.048" v="16701" actId="571"/>
          <ac:grpSpMkLst>
            <pc:docMk/>
            <pc:sldMk cId="1861648842" sldId="313"/>
            <ac:grpSpMk id="7" creationId="{83047423-F2BC-46D1-1D97-487312A8D8DB}"/>
          </ac:grpSpMkLst>
        </pc:grpChg>
        <pc:grpChg chg="add mod topLvl">
          <ac:chgData name="Indranil Palit" userId="468e919a787e991b" providerId="LiveId" clId="{F6B195CA-C85B-4647-BC3F-8959D6C4F8E0}" dt="2024-12-03T01:45:45.446" v="2687"/>
          <ac:grpSpMkLst>
            <pc:docMk/>
            <pc:sldMk cId="1861648842" sldId="313"/>
            <ac:grpSpMk id="9" creationId="{C576590B-B814-1232-7F25-58E4781E6839}"/>
          </ac:grpSpMkLst>
        </pc:grpChg>
        <pc:grpChg chg="add mod topLvl">
          <ac:chgData name="Indranil Palit" userId="468e919a787e991b" providerId="LiveId" clId="{F6B195CA-C85B-4647-BC3F-8959D6C4F8E0}" dt="2024-12-03T01:45:45.446" v="2687"/>
          <ac:grpSpMkLst>
            <pc:docMk/>
            <pc:sldMk cId="1861648842" sldId="313"/>
            <ac:grpSpMk id="10" creationId="{43F18A8F-E582-8B13-2B73-9702BDCBC3D5}"/>
          </ac:grpSpMkLst>
        </pc:grpChg>
        <pc:grpChg chg="add mod">
          <ac:chgData name="Indranil Palit" userId="468e919a787e991b" providerId="LiveId" clId="{F6B195CA-C85B-4647-BC3F-8959D6C4F8E0}" dt="2024-12-06T15:55:34.048" v="16701" actId="571"/>
          <ac:grpSpMkLst>
            <pc:docMk/>
            <pc:sldMk cId="1861648842" sldId="313"/>
            <ac:grpSpMk id="10" creationId="{788D1E7A-1190-DB76-0464-A2136D87E89F}"/>
          </ac:grpSpMkLst>
        </pc:grpChg>
        <pc:grpChg chg="add mod topLvl">
          <ac:chgData name="Indranil Palit" userId="468e919a787e991b" providerId="LiveId" clId="{F6B195CA-C85B-4647-BC3F-8959D6C4F8E0}" dt="2024-12-03T01:45:45.446" v="2687"/>
          <ac:grpSpMkLst>
            <pc:docMk/>
            <pc:sldMk cId="1861648842" sldId="313"/>
            <ac:grpSpMk id="11" creationId="{4788586D-6AF8-2B18-900D-13F35F95CB24}"/>
          </ac:grpSpMkLst>
        </pc:grpChg>
        <pc:grpChg chg="add mod topLvl">
          <ac:chgData name="Indranil Palit" userId="468e919a787e991b" providerId="LiveId" clId="{F6B195CA-C85B-4647-BC3F-8959D6C4F8E0}" dt="2024-12-03T01:45:45.446" v="2687"/>
          <ac:grpSpMkLst>
            <pc:docMk/>
            <pc:sldMk cId="1861648842" sldId="313"/>
            <ac:grpSpMk id="16" creationId="{356097D6-D431-DE59-FF9A-CAD16D7A79BA}"/>
          </ac:grpSpMkLst>
        </pc:grpChg>
        <pc:grpChg chg="add mod">
          <ac:chgData name="Indranil Palit" userId="468e919a787e991b" providerId="LiveId" clId="{F6B195CA-C85B-4647-BC3F-8959D6C4F8E0}" dt="2024-12-06T15:55:34.048" v="16701" actId="571"/>
          <ac:grpSpMkLst>
            <pc:docMk/>
            <pc:sldMk cId="1861648842" sldId="313"/>
            <ac:grpSpMk id="17" creationId="{DED10972-033C-F660-7031-AA1D9BB79D75}"/>
          </ac:grpSpMkLst>
        </pc:grpChg>
        <pc:grpChg chg="mod">
          <ac:chgData name="Indranil Palit" userId="468e919a787e991b" providerId="LiveId" clId="{F6B195CA-C85B-4647-BC3F-8959D6C4F8E0}" dt="2024-12-06T15:55:34.048" v="16701" actId="571"/>
          <ac:grpSpMkLst>
            <pc:docMk/>
            <pc:sldMk cId="1861648842" sldId="313"/>
            <ac:grpSpMk id="18" creationId="{756410D5-D0EE-9BBE-BC89-020465CB93C8}"/>
          </ac:grpSpMkLst>
        </pc:grpChg>
        <pc:grpChg chg="add mod topLvl">
          <ac:chgData name="Indranil Palit" userId="468e919a787e991b" providerId="LiveId" clId="{F6B195CA-C85B-4647-BC3F-8959D6C4F8E0}" dt="2024-12-03T01:45:45.446" v="2687"/>
          <ac:grpSpMkLst>
            <pc:docMk/>
            <pc:sldMk cId="1861648842" sldId="313"/>
            <ac:grpSpMk id="18" creationId="{9513E7B0-044A-A140-9812-0609CC189AD2}"/>
          </ac:grpSpMkLst>
        </pc:grpChg>
        <pc:grpChg chg="add mod">
          <ac:chgData name="Indranil Palit" userId="468e919a787e991b" providerId="LiveId" clId="{F6B195CA-C85B-4647-BC3F-8959D6C4F8E0}" dt="2024-12-03T01:45:45.446" v="2687"/>
          <ac:grpSpMkLst>
            <pc:docMk/>
            <pc:sldMk cId="1861648842" sldId="313"/>
            <ac:grpSpMk id="26" creationId="{78D17CE9-E3FC-9B1D-271D-8080ABA5EAC6}"/>
          </ac:grpSpMkLst>
        </pc:grpChg>
        <pc:grpChg chg="add mod">
          <ac:chgData name="Indranil Palit" userId="468e919a787e991b" providerId="LiveId" clId="{F6B195CA-C85B-4647-BC3F-8959D6C4F8E0}" dt="2024-12-06T15:55:34.048" v="16701" actId="571"/>
          <ac:grpSpMkLst>
            <pc:docMk/>
            <pc:sldMk cId="1861648842" sldId="313"/>
            <ac:grpSpMk id="29" creationId="{D0B5249D-893B-4A6B-93A3-83F043E4A420}"/>
          </ac:grpSpMkLst>
        </pc:grpChg>
        <pc:grpChg chg="mod">
          <ac:chgData name="Indranil Palit" userId="468e919a787e991b" providerId="LiveId" clId="{F6B195CA-C85B-4647-BC3F-8959D6C4F8E0}" dt="2024-12-06T15:55:34.048" v="16701" actId="571"/>
          <ac:grpSpMkLst>
            <pc:docMk/>
            <pc:sldMk cId="1861648842" sldId="313"/>
            <ac:grpSpMk id="30" creationId="{795EBAAD-6D0F-7609-A4B5-A12D2EA72134}"/>
          </ac:grpSpMkLst>
        </pc:grpChg>
        <pc:grpChg chg="add mod">
          <ac:chgData name="Indranil Palit" userId="468e919a787e991b" providerId="LiveId" clId="{F6B195CA-C85B-4647-BC3F-8959D6C4F8E0}" dt="2024-12-03T01:45:45.446" v="2687"/>
          <ac:grpSpMkLst>
            <pc:docMk/>
            <pc:sldMk cId="1861648842" sldId="313"/>
            <ac:grpSpMk id="33" creationId="{2D2CC81C-BB44-17A3-9921-0B2E065C410C}"/>
          </ac:grpSpMkLst>
        </pc:grpChg>
        <pc:grpChg chg="add mod">
          <ac:chgData name="Indranil Palit" userId="468e919a787e991b" providerId="LiveId" clId="{F6B195CA-C85B-4647-BC3F-8959D6C4F8E0}" dt="2024-12-06T15:55:34.048" v="16701" actId="571"/>
          <ac:grpSpMkLst>
            <pc:docMk/>
            <pc:sldMk cId="1861648842" sldId="313"/>
            <ac:grpSpMk id="36" creationId="{1F4BB28C-5FA7-2B27-41BD-C07796F0D1A1}"/>
          </ac:grpSpMkLst>
        </pc:grpChg>
        <pc:grpChg chg="mod">
          <ac:chgData name="Indranil Palit" userId="468e919a787e991b" providerId="LiveId" clId="{F6B195CA-C85B-4647-BC3F-8959D6C4F8E0}" dt="2024-12-06T15:55:34.048" v="16701" actId="571"/>
          <ac:grpSpMkLst>
            <pc:docMk/>
            <pc:sldMk cId="1861648842" sldId="313"/>
            <ac:grpSpMk id="37" creationId="{E06FC6B3-B059-37B1-89D5-1067C325FCFE}"/>
          </ac:grpSpMkLst>
        </pc:grpChg>
        <pc:grpChg chg="add mod">
          <ac:chgData name="Indranil Palit" userId="468e919a787e991b" providerId="LiveId" clId="{F6B195CA-C85B-4647-BC3F-8959D6C4F8E0}" dt="2024-12-03T01:45:45.446" v="2687"/>
          <ac:grpSpMkLst>
            <pc:docMk/>
            <pc:sldMk cId="1861648842" sldId="313"/>
            <ac:grpSpMk id="37" creationId="{EBCEBFDF-D112-8D78-517C-EEC9BC02D3D8}"/>
          </ac:grpSpMkLst>
        </pc:grpChg>
        <pc:grpChg chg="add mod">
          <ac:chgData name="Indranil Palit" userId="468e919a787e991b" providerId="LiveId" clId="{F6B195CA-C85B-4647-BC3F-8959D6C4F8E0}" dt="2024-12-06T15:55:56.870" v="16702" actId="164"/>
          <ac:grpSpMkLst>
            <pc:docMk/>
            <pc:sldMk cId="1861648842" sldId="313"/>
            <ac:grpSpMk id="49" creationId="{DDDFE260-3C07-8718-B7A0-725D053B1EF1}"/>
          </ac:grpSpMkLst>
        </pc:grpChg>
        <pc:grpChg chg="add del mod">
          <ac:chgData name="Indranil Palit" userId="468e919a787e991b" providerId="LiveId" clId="{F6B195CA-C85B-4647-BC3F-8959D6C4F8E0}" dt="2024-12-03T01:45:45.219" v="2686" actId="164"/>
          <ac:grpSpMkLst>
            <pc:docMk/>
            <pc:sldMk cId="1861648842" sldId="313"/>
            <ac:grpSpMk id="51" creationId="{214F4F83-DE51-70FF-A20F-35CB8F7327E4}"/>
          </ac:grpSpMkLst>
        </pc:grpChg>
        <pc:grpChg chg="add mod topLvl">
          <ac:chgData name="Indranil Palit" userId="468e919a787e991b" providerId="LiveId" clId="{F6B195CA-C85B-4647-BC3F-8959D6C4F8E0}" dt="2024-12-03T01:48:11.666" v="2705" actId="165"/>
          <ac:grpSpMkLst>
            <pc:docMk/>
            <pc:sldMk cId="1861648842" sldId="313"/>
            <ac:grpSpMk id="55" creationId="{B57BD652-45E6-4938-02E5-2EDC3E60D161}"/>
          </ac:grpSpMkLst>
        </pc:grpChg>
        <pc:grpChg chg="add mod topLvl">
          <ac:chgData name="Indranil Palit" userId="468e919a787e991b" providerId="LiveId" clId="{F6B195CA-C85B-4647-BC3F-8959D6C4F8E0}" dt="2024-12-03T01:48:11.666" v="2705" actId="165"/>
          <ac:grpSpMkLst>
            <pc:docMk/>
            <pc:sldMk cId="1861648842" sldId="313"/>
            <ac:grpSpMk id="56" creationId="{1CFE2438-822D-E5E3-A372-4B329A2B69C2}"/>
          </ac:grpSpMkLst>
        </pc:grpChg>
        <pc:grpChg chg="add mod topLvl">
          <ac:chgData name="Indranil Palit" userId="468e919a787e991b" providerId="LiveId" clId="{F6B195CA-C85B-4647-BC3F-8959D6C4F8E0}" dt="2024-12-06T15:55:56.870" v="16702" actId="164"/>
          <ac:grpSpMkLst>
            <pc:docMk/>
            <pc:sldMk cId="1861648842" sldId="313"/>
            <ac:grpSpMk id="57" creationId="{3826CF2B-C888-DC0E-DFC8-9900FED51299}"/>
          </ac:grpSpMkLst>
        </pc:grpChg>
        <pc:grpChg chg="add mod">
          <ac:chgData name="Indranil Palit" userId="468e919a787e991b" providerId="LiveId" clId="{F6B195CA-C85B-4647-BC3F-8959D6C4F8E0}" dt="2024-12-03T01:48:14.791" v="2707" actId="164"/>
          <ac:grpSpMkLst>
            <pc:docMk/>
            <pc:sldMk cId="1861648842" sldId="313"/>
            <ac:grpSpMk id="58" creationId="{7994D08D-3572-93B1-D4CE-AA33D5536054}"/>
          </ac:grpSpMkLst>
        </pc:grpChg>
        <pc:grpChg chg="add mod topLvl">
          <ac:chgData name="Indranil Palit" userId="468e919a787e991b" providerId="LiveId" clId="{F6B195CA-C85B-4647-BC3F-8959D6C4F8E0}" dt="2024-12-06T15:55:56.870" v="16702" actId="164"/>
          <ac:grpSpMkLst>
            <pc:docMk/>
            <pc:sldMk cId="1861648842" sldId="313"/>
            <ac:grpSpMk id="62" creationId="{A08781A7-B64E-819E-0866-D494369375E3}"/>
          </ac:grpSpMkLst>
        </pc:grpChg>
        <pc:grpChg chg="add mod topLvl">
          <ac:chgData name="Indranil Palit" userId="468e919a787e991b" providerId="LiveId" clId="{F6B195CA-C85B-4647-BC3F-8959D6C4F8E0}" dt="2024-12-06T15:55:56.870" v="16702" actId="164"/>
          <ac:grpSpMkLst>
            <pc:docMk/>
            <pc:sldMk cId="1861648842" sldId="313"/>
            <ac:grpSpMk id="64" creationId="{31892152-862A-79ED-2B02-73FEBF257554}"/>
          </ac:grpSpMkLst>
        </pc:grpChg>
        <pc:grpChg chg="add mod topLvl">
          <ac:chgData name="Indranil Palit" userId="468e919a787e991b" providerId="LiveId" clId="{F6B195CA-C85B-4647-BC3F-8959D6C4F8E0}" dt="2024-12-06T15:55:56.870" v="16702" actId="164"/>
          <ac:grpSpMkLst>
            <pc:docMk/>
            <pc:sldMk cId="1861648842" sldId="313"/>
            <ac:grpSpMk id="69" creationId="{356097D6-D431-DE59-FF9A-CAD16D7A79BA}"/>
          </ac:grpSpMkLst>
        </pc:grpChg>
        <pc:grpChg chg="add mod topLvl">
          <ac:chgData name="Indranil Palit" userId="468e919a787e991b" providerId="LiveId" clId="{F6B195CA-C85B-4647-BC3F-8959D6C4F8E0}" dt="2024-12-06T15:55:56.870" v="16702" actId="164"/>
          <ac:grpSpMkLst>
            <pc:docMk/>
            <pc:sldMk cId="1861648842" sldId="313"/>
            <ac:grpSpMk id="72" creationId="{E99D935B-97A7-D4DB-4056-02638053368A}"/>
          </ac:grpSpMkLst>
        </pc:grpChg>
        <pc:grpChg chg="add mod">
          <ac:chgData name="Indranil Palit" userId="468e919a787e991b" providerId="LiveId" clId="{F6B195CA-C85B-4647-BC3F-8959D6C4F8E0}" dt="2024-12-03T01:48:14.791" v="2707" actId="164"/>
          <ac:grpSpMkLst>
            <pc:docMk/>
            <pc:sldMk cId="1861648842" sldId="313"/>
            <ac:grpSpMk id="78" creationId="{BE0159E8-E3C9-E358-5039-414BCA0BB857}"/>
          </ac:grpSpMkLst>
        </pc:grpChg>
        <pc:grpChg chg="add mod">
          <ac:chgData name="Indranil Palit" userId="468e919a787e991b" providerId="LiveId" clId="{F6B195CA-C85B-4647-BC3F-8959D6C4F8E0}" dt="2024-12-03T01:48:14.791" v="2707" actId="164"/>
          <ac:grpSpMkLst>
            <pc:docMk/>
            <pc:sldMk cId="1861648842" sldId="313"/>
            <ac:grpSpMk id="81" creationId="{2AD25D54-019F-82D8-565B-2634FB571E25}"/>
          </ac:grpSpMkLst>
        </pc:grpChg>
        <pc:grpChg chg="add mod">
          <ac:chgData name="Indranil Palit" userId="468e919a787e991b" providerId="LiveId" clId="{F6B195CA-C85B-4647-BC3F-8959D6C4F8E0}" dt="2024-12-03T01:48:14.791" v="2707" actId="164"/>
          <ac:grpSpMkLst>
            <pc:docMk/>
            <pc:sldMk cId="1861648842" sldId="313"/>
            <ac:grpSpMk id="82" creationId="{F9DD92AE-60D8-AC3D-5AF2-BA66439B3D03}"/>
          </ac:grpSpMkLst>
        </pc:grpChg>
        <pc:grpChg chg="add mod">
          <ac:chgData name="Indranil Palit" userId="468e919a787e991b" providerId="LiveId" clId="{F6B195CA-C85B-4647-BC3F-8959D6C4F8E0}" dt="2024-12-03T01:48:14.791" v="2707" actId="164"/>
          <ac:grpSpMkLst>
            <pc:docMk/>
            <pc:sldMk cId="1861648842" sldId="313"/>
            <ac:grpSpMk id="85" creationId="{F7CA8C43-137D-DD5E-8511-CA314651B0BA}"/>
          </ac:grpSpMkLst>
        </pc:grpChg>
        <pc:grpChg chg="add mod">
          <ac:chgData name="Indranil Palit" userId="468e919a787e991b" providerId="LiveId" clId="{F6B195CA-C85B-4647-BC3F-8959D6C4F8E0}" dt="2024-12-03T01:48:14.791" v="2707" actId="164"/>
          <ac:grpSpMkLst>
            <pc:docMk/>
            <pc:sldMk cId="1861648842" sldId="313"/>
            <ac:grpSpMk id="90" creationId="{34D1E019-B8C5-25C7-9F2C-71EA423CB2EA}"/>
          </ac:grpSpMkLst>
        </pc:grpChg>
        <pc:grpChg chg="add mod">
          <ac:chgData name="Indranil Palit" userId="468e919a787e991b" providerId="LiveId" clId="{F6B195CA-C85B-4647-BC3F-8959D6C4F8E0}" dt="2024-12-03T01:48:12.621" v="2706" actId="164"/>
          <ac:grpSpMkLst>
            <pc:docMk/>
            <pc:sldMk cId="1861648842" sldId="313"/>
            <ac:grpSpMk id="108" creationId="{FB1B3176-27B4-5FA2-2716-4858B2954F7E}"/>
          </ac:grpSpMkLst>
        </pc:grpChg>
        <pc:grpChg chg="add mod">
          <ac:chgData name="Indranil Palit" userId="468e919a787e991b" providerId="LiveId" clId="{F6B195CA-C85B-4647-BC3F-8959D6C4F8E0}" dt="2024-12-03T01:48:12.621" v="2706" actId="164"/>
          <ac:grpSpMkLst>
            <pc:docMk/>
            <pc:sldMk cId="1861648842" sldId="313"/>
            <ac:grpSpMk id="109" creationId="{5AA5AC98-C56E-D6F9-1773-DD4909D26648}"/>
          </ac:grpSpMkLst>
        </pc:grpChg>
        <pc:grpChg chg="add mod">
          <ac:chgData name="Indranil Palit" userId="468e919a787e991b" providerId="LiveId" clId="{F6B195CA-C85B-4647-BC3F-8959D6C4F8E0}" dt="2024-12-03T01:48:12.621" v="2706" actId="164"/>
          <ac:grpSpMkLst>
            <pc:docMk/>
            <pc:sldMk cId="1861648842" sldId="313"/>
            <ac:grpSpMk id="110" creationId="{F561D73F-158F-7AAF-1C7B-227DAFF12A45}"/>
          </ac:grpSpMkLst>
        </pc:grpChg>
        <pc:grpChg chg="add mod">
          <ac:chgData name="Indranil Palit" userId="468e919a787e991b" providerId="LiveId" clId="{F6B195CA-C85B-4647-BC3F-8959D6C4F8E0}" dt="2024-12-03T01:48:12.621" v="2706" actId="164"/>
          <ac:grpSpMkLst>
            <pc:docMk/>
            <pc:sldMk cId="1861648842" sldId="313"/>
            <ac:grpSpMk id="118" creationId="{DD6365E4-DC1B-4AB9-1406-F9837866F78B}"/>
          </ac:grpSpMkLst>
        </pc:grpChg>
        <pc:grpChg chg="add mod">
          <ac:chgData name="Indranil Palit" userId="468e919a787e991b" providerId="LiveId" clId="{F6B195CA-C85B-4647-BC3F-8959D6C4F8E0}" dt="2024-12-03T01:48:12.621" v="2706" actId="164"/>
          <ac:grpSpMkLst>
            <pc:docMk/>
            <pc:sldMk cId="1861648842" sldId="313"/>
            <ac:grpSpMk id="130" creationId="{55890F1D-2924-0DBB-FF31-EF6F5FFAD9F2}"/>
          </ac:grpSpMkLst>
        </pc:grpChg>
        <pc:grpChg chg="add mod">
          <ac:chgData name="Indranil Palit" userId="468e919a787e991b" providerId="LiveId" clId="{F6B195CA-C85B-4647-BC3F-8959D6C4F8E0}" dt="2024-12-06T15:55:23.898" v="16699" actId="165"/>
          <ac:grpSpMkLst>
            <pc:docMk/>
            <pc:sldMk cId="1861648842" sldId="313"/>
            <ac:grpSpMk id="137" creationId="{D95A02D3-2651-56A5-5AD4-A35296D50DF5}"/>
          </ac:grpSpMkLst>
        </pc:grpChg>
        <pc:grpChg chg="add mod">
          <ac:chgData name="Indranil Palit" userId="468e919a787e991b" providerId="LiveId" clId="{F6B195CA-C85B-4647-BC3F-8959D6C4F8E0}" dt="2024-12-06T15:55:23.898" v="16699" actId="165"/>
          <ac:grpSpMkLst>
            <pc:docMk/>
            <pc:sldMk cId="1861648842" sldId="313"/>
            <ac:grpSpMk id="144" creationId="{CFE0C144-D032-8543-71DC-7A5D3DF9C555}"/>
          </ac:grpSpMkLst>
        </pc:grpChg>
        <pc:grpChg chg="add mod">
          <ac:chgData name="Indranil Palit" userId="468e919a787e991b" providerId="LiveId" clId="{F6B195CA-C85B-4647-BC3F-8959D6C4F8E0}" dt="2024-12-06T15:55:23.898" v="16699" actId="165"/>
          <ac:grpSpMkLst>
            <pc:docMk/>
            <pc:sldMk cId="1861648842" sldId="313"/>
            <ac:grpSpMk id="148" creationId="{8C0B5B99-217C-D474-B7C7-A5115C1BF192}"/>
          </ac:grpSpMkLst>
        </pc:grpChg>
        <pc:grpChg chg="add mod">
          <ac:chgData name="Indranil Palit" userId="468e919a787e991b" providerId="LiveId" clId="{F6B195CA-C85B-4647-BC3F-8959D6C4F8E0}" dt="2024-12-03T01:48:12.621" v="2706" actId="164"/>
          <ac:grpSpMkLst>
            <pc:docMk/>
            <pc:sldMk cId="1861648842" sldId="313"/>
            <ac:grpSpMk id="161" creationId="{A066CCC9-E94B-51A1-E890-A6E4B7F3194E}"/>
          </ac:grpSpMkLst>
        </pc:grpChg>
        <pc:grpChg chg="add del mod">
          <ac:chgData name="Indranil Palit" userId="468e919a787e991b" providerId="LiveId" clId="{F6B195CA-C85B-4647-BC3F-8959D6C4F8E0}" dt="2024-12-03T01:48:30.026" v="2712" actId="14100"/>
          <ac:grpSpMkLst>
            <pc:docMk/>
            <pc:sldMk cId="1861648842" sldId="313"/>
            <ac:grpSpMk id="170" creationId="{ED852781-7A2A-8993-FB93-231B0D27BD54}"/>
          </ac:grpSpMkLst>
        </pc:grpChg>
        <pc:grpChg chg="add del mod">
          <ac:chgData name="Indranil Palit" userId="468e919a787e991b" providerId="LiveId" clId="{F6B195CA-C85B-4647-BC3F-8959D6C4F8E0}" dt="2024-12-03T04:51:58.734" v="3284" actId="165"/>
          <ac:grpSpMkLst>
            <pc:docMk/>
            <pc:sldMk cId="1861648842" sldId="313"/>
            <ac:grpSpMk id="171" creationId="{B7774128-D85B-834D-753B-E1D4D50874FF}"/>
          </ac:grpSpMkLst>
        </pc:grpChg>
        <pc:grpChg chg="add mod">
          <ac:chgData name="Indranil Palit" userId="468e919a787e991b" providerId="LiveId" clId="{F6B195CA-C85B-4647-BC3F-8959D6C4F8E0}" dt="2024-12-08T00:31:15.521" v="22021" actId="1076"/>
          <ac:grpSpMkLst>
            <pc:docMk/>
            <pc:sldMk cId="1861648842" sldId="313"/>
            <ac:grpSpMk id="172" creationId="{894500D2-A15A-E3D5-6067-1BE7BE6B14F6}"/>
          </ac:grpSpMkLst>
        </pc:grpChg>
        <pc:graphicFrameChg chg="del">
          <ac:chgData name="Indranil Palit" userId="468e919a787e991b" providerId="LiveId" clId="{F6B195CA-C85B-4647-BC3F-8959D6C4F8E0}" dt="2024-12-03T01:40:53.968" v="2642" actId="478"/>
          <ac:graphicFrameMkLst>
            <pc:docMk/>
            <pc:sldMk cId="1861648842" sldId="313"/>
            <ac:graphicFrameMk id="3" creationId="{A8BCBD93-9D64-3832-52CC-45717DA25433}"/>
          </ac:graphicFrameMkLst>
        </pc:graphicFrameChg>
        <pc:picChg chg="add del mod">
          <ac:chgData name="Indranil Palit" userId="468e919a787e991b" providerId="LiveId" clId="{F6B195CA-C85B-4647-BC3F-8959D6C4F8E0}" dt="2024-12-03T01:42:38.899" v="2680" actId="478"/>
          <ac:picMkLst>
            <pc:docMk/>
            <pc:sldMk cId="1861648842" sldId="313"/>
            <ac:picMk id="5" creationId="{2FA4DEBF-36E5-4E00-2FA2-3F69B578C347}"/>
          </ac:picMkLst>
        </pc:picChg>
        <pc:picChg chg="add del mod">
          <ac:chgData name="Indranil Palit" userId="468e919a787e991b" providerId="LiveId" clId="{F6B195CA-C85B-4647-BC3F-8959D6C4F8E0}" dt="2024-12-03T01:42:38.899" v="2680" actId="478"/>
          <ac:picMkLst>
            <pc:docMk/>
            <pc:sldMk cId="1861648842" sldId="313"/>
            <ac:picMk id="6" creationId="{2DE316BC-3DC3-81B6-719C-489EC5279F34}"/>
          </ac:picMkLst>
        </pc:picChg>
        <pc:picChg chg="add del mod">
          <ac:chgData name="Indranil Palit" userId="468e919a787e991b" providerId="LiveId" clId="{F6B195CA-C85B-4647-BC3F-8959D6C4F8E0}" dt="2024-12-03T01:42:38.899" v="2680" actId="478"/>
          <ac:picMkLst>
            <pc:docMk/>
            <pc:sldMk cId="1861648842" sldId="313"/>
            <ac:picMk id="7" creationId="{8904EAE9-6E74-3012-2952-16EE743D1DED}"/>
          </ac:picMkLst>
        </pc:picChg>
        <pc:picChg chg="mod">
          <ac:chgData name="Indranil Palit" userId="468e919a787e991b" providerId="LiveId" clId="{F6B195CA-C85B-4647-BC3F-8959D6C4F8E0}" dt="2024-12-06T15:55:34.048" v="16701" actId="571"/>
          <ac:picMkLst>
            <pc:docMk/>
            <pc:sldMk cId="1861648842" sldId="313"/>
            <ac:picMk id="8" creationId="{98EF88B5-0317-CEDE-4C05-F158E63EE9DC}"/>
          </ac:picMkLst>
        </pc:picChg>
        <pc:picChg chg="mod">
          <ac:chgData name="Indranil Palit" userId="468e919a787e991b" providerId="LiveId" clId="{F6B195CA-C85B-4647-BC3F-8959D6C4F8E0}" dt="2024-12-06T15:55:34.048" v="16701" actId="571"/>
          <ac:picMkLst>
            <pc:docMk/>
            <pc:sldMk cId="1861648842" sldId="313"/>
            <ac:picMk id="33" creationId="{B1E2F889-CC1E-9291-C893-5A6999DECD0E}"/>
          </ac:picMkLst>
        </pc:picChg>
        <pc:picChg chg="add mod">
          <ac:chgData name="Indranil Palit" userId="468e919a787e991b" providerId="LiveId" clId="{F6B195CA-C85B-4647-BC3F-8959D6C4F8E0}" dt="2024-12-03T01:45:45.446" v="2687"/>
          <ac:picMkLst>
            <pc:docMk/>
            <pc:sldMk cId="1861648842" sldId="313"/>
            <ac:picMk id="36" creationId="{FE50C8EF-6C80-A164-1FC8-0C0C1A3B3FDE}"/>
          </ac:picMkLst>
        </pc:picChg>
        <pc:picChg chg="add mod">
          <ac:chgData name="Indranil Palit" userId="468e919a787e991b" providerId="LiveId" clId="{F6B195CA-C85B-4647-BC3F-8959D6C4F8E0}" dt="2024-12-03T01:45:45.446" v="2687"/>
          <ac:picMkLst>
            <pc:docMk/>
            <pc:sldMk cId="1861648842" sldId="313"/>
            <ac:picMk id="49" creationId="{DE18E101-D936-E7A3-F7D0-403FE76F236D}"/>
          </ac:picMkLst>
        </pc:picChg>
        <pc:picChg chg="add mod">
          <ac:chgData name="Indranil Palit" userId="468e919a787e991b" providerId="LiveId" clId="{F6B195CA-C85B-4647-BC3F-8959D6C4F8E0}" dt="2024-12-03T01:48:12.621" v="2706" actId="164"/>
          <ac:picMkLst>
            <pc:docMk/>
            <pc:sldMk cId="1861648842" sldId="313"/>
            <ac:picMk id="112" creationId="{72705BF1-3A75-5DD4-ADFF-2468BD07C3FF}"/>
          </ac:picMkLst>
        </pc:picChg>
        <pc:picChg chg="add mod">
          <ac:chgData name="Indranil Palit" userId="468e919a787e991b" providerId="LiveId" clId="{F6B195CA-C85B-4647-BC3F-8959D6C4F8E0}" dt="2024-12-03T01:48:12.621" v="2706" actId="164"/>
          <ac:picMkLst>
            <pc:docMk/>
            <pc:sldMk cId="1861648842" sldId="313"/>
            <ac:picMk id="114" creationId="{0E2D22DA-1372-F211-698D-BB10A40B7684}"/>
          </ac:picMkLst>
        </pc:picChg>
        <pc:picChg chg="add mod">
          <ac:chgData name="Indranil Palit" userId="468e919a787e991b" providerId="LiveId" clId="{F6B195CA-C85B-4647-BC3F-8959D6C4F8E0}" dt="2024-12-03T01:48:12.621" v="2706" actId="164"/>
          <ac:picMkLst>
            <pc:docMk/>
            <pc:sldMk cId="1861648842" sldId="313"/>
            <ac:picMk id="116" creationId="{5D89BB43-D009-B0FE-89A2-D4ECC5228734}"/>
          </ac:picMkLst>
        </pc:picChg>
        <pc:picChg chg="add mod">
          <ac:chgData name="Indranil Palit" userId="468e919a787e991b" providerId="LiveId" clId="{F6B195CA-C85B-4647-BC3F-8959D6C4F8E0}" dt="2024-12-03T01:48:12.621" v="2706" actId="164"/>
          <ac:picMkLst>
            <pc:docMk/>
            <pc:sldMk cId="1861648842" sldId="313"/>
            <ac:picMk id="133" creationId="{70EADC8C-F1AB-2E66-36E9-A02A3B3E77E9}"/>
          </ac:picMkLst>
        </pc:picChg>
        <pc:picChg chg="add mod">
          <ac:chgData name="Indranil Palit" userId="468e919a787e991b" providerId="LiveId" clId="{F6B195CA-C85B-4647-BC3F-8959D6C4F8E0}" dt="2024-12-03T01:48:12.621" v="2706" actId="164"/>
          <ac:picMkLst>
            <pc:docMk/>
            <pc:sldMk cId="1861648842" sldId="313"/>
            <ac:picMk id="135" creationId="{E9DC53D5-003D-1813-ECDD-2A56831CC764}"/>
          </ac:picMkLst>
        </pc:picChg>
        <pc:picChg chg="add mod">
          <ac:chgData name="Indranil Palit" userId="468e919a787e991b" providerId="LiveId" clId="{F6B195CA-C85B-4647-BC3F-8959D6C4F8E0}" dt="2024-12-06T15:55:23.898" v="16699" actId="165"/>
          <ac:picMkLst>
            <pc:docMk/>
            <pc:sldMk cId="1861648842" sldId="313"/>
            <ac:picMk id="147" creationId="{EBC90DF2-7C76-3FC7-EF09-989F6E41D5C2}"/>
          </ac:picMkLst>
        </pc:picChg>
        <pc:picChg chg="add mod">
          <ac:chgData name="Indranil Palit" userId="468e919a787e991b" providerId="LiveId" clId="{F6B195CA-C85B-4647-BC3F-8959D6C4F8E0}" dt="2024-12-03T01:48:12.621" v="2706" actId="164"/>
          <ac:picMkLst>
            <pc:docMk/>
            <pc:sldMk cId="1861648842" sldId="313"/>
            <ac:picMk id="162" creationId="{208AB6D1-E0E4-130B-0E7A-895F94A358F3}"/>
          </ac:picMkLst>
        </pc:picChg>
        <pc:picChg chg="add mod ord">
          <ac:chgData name="Indranil Palit" userId="468e919a787e991b" providerId="LiveId" clId="{F6B195CA-C85B-4647-BC3F-8959D6C4F8E0}" dt="2024-12-06T15:55:23.898" v="16699" actId="165"/>
          <ac:picMkLst>
            <pc:docMk/>
            <pc:sldMk cId="1861648842" sldId="313"/>
            <ac:picMk id="164" creationId="{CE37D90B-7E05-5F76-95B6-F7A0578C42BC}"/>
          </ac:picMkLst>
        </pc:picChg>
        <pc:picChg chg="add mod">
          <ac:chgData name="Indranil Palit" userId="468e919a787e991b" providerId="LiveId" clId="{F6B195CA-C85B-4647-BC3F-8959D6C4F8E0}" dt="2024-12-03T01:48:11.666" v="2705" actId="165"/>
          <ac:picMkLst>
            <pc:docMk/>
            <pc:sldMk cId="1861648842" sldId="313"/>
            <ac:picMk id="166" creationId="{BB43CB83-45E1-4136-F5D1-CAC940CF8D8B}"/>
          </ac:picMkLst>
        </pc:picChg>
        <pc:picChg chg="add mod">
          <ac:chgData name="Indranil Palit" userId="468e919a787e991b" providerId="LiveId" clId="{F6B195CA-C85B-4647-BC3F-8959D6C4F8E0}" dt="2024-12-03T01:48:11.666" v="2705" actId="165"/>
          <ac:picMkLst>
            <pc:docMk/>
            <pc:sldMk cId="1861648842" sldId="313"/>
            <ac:picMk id="168" creationId="{2B2FAAA6-9A6E-D97E-F11C-494A0801CE38}"/>
          </ac:picMkLst>
        </pc:picChg>
        <pc:cxnChg chg="mod">
          <ac:chgData name="Indranil Palit" userId="468e919a787e991b" providerId="LiveId" clId="{F6B195CA-C85B-4647-BC3F-8959D6C4F8E0}" dt="2024-12-06T15:55:34.048" v="16701" actId="571"/>
          <ac:cxnSpMkLst>
            <pc:docMk/>
            <pc:sldMk cId="1861648842" sldId="313"/>
            <ac:cxnSpMk id="12" creationId="{18315238-F1B3-C4C9-A169-BB5A449EA4DB}"/>
          </ac:cxnSpMkLst>
        </pc:cxnChg>
        <pc:cxnChg chg="mod">
          <ac:chgData name="Indranil Palit" userId="468e919a787e991b" providerId="LiveId" clId="{F6B195CA-C85B-4647-BC3F-8959D6C4F8E0}" dt="2024-12-06T15:55:34.048" v="16701" actId="571"/>
          <ac:cxnSpMkLst>
            <pc:docMk/>
            <pc:sldMk cId="1861648842" sldId="313"/>
            <ac:cxnSpMk id="13" creationId="{42575320-BE2B-D389-680C-B93587FD9E9B}"/>
          </ac:cxnSpMkLst>
        </pc:cxnChg>
        <pc:cxnChg chg="mod">
          <ac:chgData name="Indranil Palit" userId="468e919a787e991b" providerId="LiveId" clId="{F6B195CA-C85B-4647-BC3F-8959D6C4F8E0}" dt="2024-12-06T15:55:34.048" v="16701" actId="571"/>
          <ac:cxnSpMkLst>
            <pc:docMk/>
            <pc:sldMk cId="1861648842" sldId="313"/>
            <ac:cxnSpMk id="14" creationId="{5676CE41-B478-9BF1-7F78-3475DC2A764C}"/>
          </ac:cxnSpMkLst>
        </pc:cxnChg>
        <pc:cxnChg chg="mod">
          <ac:chgData name="Indranil Palit" userId="468e919a787e991b" providerId="LiveId" clId="{F6B195CA-C85B-4647-BC3F-8959D6C4F8E0}" dt="2024-12-06T15:55:34.048" v="16701" actId="571"/>
          <ac:cxnSpMkLst>
            <pc:docMk/>
            <pc:sldMk cId="1861648842" sldId="313"/>
            <ac:cxnSpMk id="15" creationId="{A47D07A2-E58C-1553-D2C4-80BDD2327E67}"/>
          </ac:cxnSpMkLst>
        </pc:cxnChg>
        <pc:cxnChg chg="add mod topLvl">
          <ac:chgData name="Indranil Palit" userId="468e919a787e991b" providerId="LiveId" clId="{F6B195CA-C85B-4647-BC3F-8959D6C4F8E0}" dt="2024-12-03T01:45:45.446" v="2687"/>
          <ac:cxnSpMkLst>
            <pc:docMk/>
            <pc:sldMk cId="1861648842" sldId="313"/>
            <ac:cxnSpMk id="21" creationId="{1D64172B-A2B7-9C23-FF16-4A012D4BF0A6}"/>
          </ac:cxnSpMkLst>
        </pc:cxnChg>
        <pc:cxnChg chg="mod">
          <ac:chgData name="Indranil Palit" userId="468e919a787e991b" providerId="LiveId" clId="{F6B195CA-C85B-4647-BC3F-8959D6C4F8E0}" dt="2024-12-06T15:55:34.048" v="16701" actId="571"/>
          <ac:cxnSpMkLst>
            <pc:docMk/>
            <pc:sldMk cId="1861648842" sldId="313"/>
            <ac:cxnSpMk id="21" creationId="{6E8FD814-8460-0434-EF9F-CA570C54934F}"/>
          </ac:cxnSpMkLst>
        </pc:cxnChg>
        <pc:cxnChg chg="mod">
          <ac:chgData name="Indranil Palit" userId="468e919a787e991b" providerId="LiveId" clId="{F6B195CA-C85B-4647-BC3F-8959D6C4F8E0}" dt="2024-12-06T15:55:34.048" v="16701" actId="571"/>
          <ac:cxnSpMkLst>
            <pc:docMk/>
            <pc:sldMk cId="1861648842" sldId="313"/>
            <ac:cxnSpMk id="22" creationId="{C771B129-687C-47D8-8FD8-E0783F1066BC}"/>
          </ac:cxnSpMkLst>
        </pc:cxnChg>
        <pc:cxnChg chg="mod">
          <ac:chgData name="Indranil Palit" userId="468e919a787e991b" providerId="LiveId" clId="{F6B195CA-C85B-4647-BC3F-8959D6C4F8E0}" dt="2024-12-06T15:55:34.048" v="16701" actId="571"/>
          <ac:cxnSpMkLst>
            <pc:docMk/>
            <pc:sldMk cId="1861648842" sldId="313"/>
            <ac:cxnSpMk id="23" creationId="{6DAD1D3B-241F-0562-B0DF-D1D5AAB0E95E}"/>
          </ac:cxnSpMkLst>
        </pc:cxnChg>
        <pc:cxnChg chg="add mod topLvl">
          <ac:chgData name="Indranil Palit" userId="468e919a787e991b" providerId="LiveId" clId="{F6B195CA-C85B-4647-BC3F-8959D6C4F8E0}" dt="2024-12-03T01:45:45.446" v="2687"/>
          <ac:cxnSpMkLst>
            <pc:docMk/>
            <pc:sldMk cId="1861648842" sldId="313"/>
            <ac:cxnSpMk id="23" creationId="{B21640D2-8E6B-250A-B399-A6BA2713880B}"/>
          </ac:cxnSpMkLst>
        </pc:cxnChg>
        <pc:cxnChg chg="mod">
          <ac:chgData name="Indranil Palit" userId="468e919a787e991b" providerId="LiveId" clId="{F6B195CA-C85B-4647-BC3F-8959D6C4F8E0}" dt="2024-12-06T15:55:34.048" v="16701" actId="571"/>
          <ac:cxnSpMkLst>
            <pc:docMk/>
            <pc:sldMk cId="1861648842" sldId="313"/>
            <ac:cxnSpMk id="24" creationId="{F8ABC1A0-67CA-3EC5-0882-F69A32460005}"/>
          </ac:cxnSpMkLst>
        </pc:cxnChg>
        <pc:cxnChg chg="add mod">
          <ac:chgData name="Indranil Palit" userId="468e919a787e991b" providerId="LiveId" clId="{F6B195CA-C85B-4647-BC3F-8959D6C4F8E0}" dt="2024-12-03T01:45:45.446" v="2687"/>
          <ac:cxnSpMkLst>
            <pc:docMk/>
            <pc:sldMk cId="1861648842" sldId="313"/>
            <ac:cxnSpMk id="29" creationId="{40927E8B-5158-0DDB-FF06-6A751DCF2066}"/>
          </ac:cxnSpMkLst>
        </pc:cxnChg>
        <pc:cxnChg chg="add mod">
          <ac:chgData name="Indranil Palit" userId="468e919a787e991b" providerId="LiveId" clId="{F6B195CA-C85B-4647-BC3F-8959D6C4F8E0}" dt="2024-12-03T01:45:45.446" v="2687"/>
          <ac:cxnSpMkLst>
            <pc:docMk/>
            <pc:sldMk cId="1861648842" sldId="313"/>
            <ac:cxnSpMk id="30" creationId="{DF66BEA3-8141-5B06-BD3D-574FAD59D3B0}"/>
          </ac:cxnSpMkLst>
        </pc:cxnChg>
        <pc:cxnChg chg="add mod">
          <ac:chgData name="Indranil Palit" userId="468e919a787e991b" providerId="LiveId" clId="{F6B195CA-C85B-4647-BC3F-8959D6C4F8E0}" dt="2024-12-03T01:45:45.446" v="2687"/>
          <ac:cxnSpMkLst>
            <pc:docMk/>
            <pc:sldMk cId="1861648842" sldId="313"/>
            <ac:cxnSpMk id="31" creationId="{3A0BE763-A5CB-4566-73CA-891A76229852}"/>
          </ac:cxnSpMkLst>
        </pc:cxnChg>
        <pc:cxnChg chg="add mod">
          <ac:chgData name="Indranil Palit" userId="468e919a787e991b" providerId="LiveId" clId="{F6B195CA-C85B-4647-BC3F-8959D6C4F8E0}" dt="2024-12-03T01:45:45.446" v="2687"/>
          <ac:cxnSpMkLst>
            <pc:docMk/>
            <pc:sldMk cId="1861648842" sldId="313"/>
            <ac:cxnSpMk id="32" creationId="{22BACEE5-4788-88AA-F664-E42AD4448630}"/>
          </ac:cxnSpMkLst>
        </pc:cxnChg>
        <pc:cxnChg chg="mod">
          <ac:chgData name="Indranil Palit" userId="468e919a787e991b" providerId="LiveId" clId="{F6B195CA-C85B-4647-BC3F-8959D6C4F8E0}" dt="2024-12-06T15:55:34.048" v="16701" actId="571"/>
          <ac:cxnSpMkLst>
            <pc:docMk/>
            <pc:sldMk cId="1861648842" sldId="313"/>
            <ac:cxnSpMk id="40" creationId="{2A4EC234-DD51-FEBD-1AF2-5FE866795066}"/>
          </ac:cxnSpMkLst>
        </pc:cxnChg>
        <pc:cxnChg chg="add mod">
          <ac:chgData name="Indranil Palit" userId="468e919a787e991b" providerId="LiveId" clId="{F6B195CA-C85B-4647-BC3F-8959D6C4F8E0}" dt="2024-12-03T01:45:45.446" v="2687"/>
          <ac:cxnSpMkLst>
            <pc:docMk/>
            <pc:sldMk cId="1861648842" sldId="313"/>
            <ac:cxnSpMk id="40" creationId="{A81906BA-F04A-4C33-A56B-9CBF9FAC67F8}"/>
          </ac:cxnSpMkLst>
        </pc:cxnChg>
        <pc:cxnChg chg="mod">
          <ac:chgData name="Indranil Palit" userId="468e919a787e991b" providerId="LiveId" clId="{F6B195CA-C85B-4647-BC3F-8959D6C4F8E0}" dt="2024-12-06T15:55:34.048" v="16701" actId="571"/>
          <ac:cxnSpMkLst>
            <pc:docMk/>
            <pc:sldMk cId="1861648842" sldId="313"/>
            <ac:cxnSpMk id="41" creationId="{86061D69-2EFC-FA0F-B66A-A78652FBB80E}"/>
          </ac:cxnSpMkLst>
        </pc:cxnChg>
        <pc:cxnChg chg="add mod">
          <ac:chgData name="Indranil Palit" userId="468e919a787e991b" providerId="LiveId" clId="{F6B195CA-C85B-4647-BC3F-8959D6C4F8E0}" dt="2024-12-03T01:45:45.446" v="2687"/>
          <ac:cxnSpMkLst>
            <pc:docMk/>
            <pc:sldMk cId="1861648842" sldId="313"/>
            <ac:cxnSpMk id="41" creationId="{8DA9433A-42E2-7D92-C061-A8C01E00A628}"/>
          </ac:cxnSpMkLst>
        </pc:cxnChg>
        <pc:cxnChg chg="add mod">
          <ac:chgData name="Indranil Palit" userId="468e919a787e991b" providerId="LiveId" clId="{F6B195CA-C85B-4647-BC3F-8959D6C4F8E0}" dt="2024-12-03T01:45:45.446" v="2687"/>
          <ac:cxnSpMkLst>
            <pc:docMk/>
            <pc:sldMk cId="1861648842" sldId="313"/>
            <ac:cxnSpMk id="42" creationId="{1B6404BA-A151-49BC-F1A8-15D1F372D3E4}"/>
          </ac:cxnSpMkLst>
        </pc:cxnChg>
        <pc:cxnChg chg="mod">
          <ac:chgData name="Indranil Palit" userId="468e919a787e991b" providerId="LiveId" clId="{F6B195CA-C85B-4647-BC3F-8959D6C4F8E0}" dt="2024-12-06T15:55:34.048" v="16701" actId="571"/>
          <ac:cxnSpMkLst>
            <pc:docMk/>
            <pc:sldMk cId="1861648842" sldId="313"/>
            <ac:cxnSpMk id="42" creationId="{BDD5E6F8-2E1E-015C-8ACC-0386F7B96AF4}"/>
          </ac:cxnSpMkLst>
        </pc:cxnChg>
        <pc:cxnChg chg="mod">
          <ac:chgData name="Indranil Palit" userId="468e919a787e991b" providerId="LiveId" clId="{F6B195CA-C85B-4647-BC3F-8959D6C4F8E0}" dt="2024-12-06T15:55:34.048" v="16701" actId="571"/>
          <ac:cxnSpMkLst>
            <pc:docMk/>
            <pc:sldMk cId="1861648842" sldId="313"/>
            <ac:cxnSpMk id="43" creationId="{357C8DBF-4B28-D54A-F348-D4F3D6DC28AA}"/>
          </ac:cxnSpMkLst>
        </pc:cxnChg>
        <pc:cxnChg chg="add mod">
          <ac:chgData name="Indranil Palit" userId="468e919a787e991b" providerId="LiveId" clId="{F6B195CA-C85B-4647-BC3F-8959D6C4F8E0}" dt="2024-12-03T01:45:45.446" v="2687"/>
          <ac:cxnSpMkLst>
            <pc:docMk/>
            <pc:sldMk cId="1861648842" sldId="313"/>
            <ac:cxnSpMk id="43" creationId="{F3AFF5D1-4541-FB60-B5F6-BEF3AB4EEB26}"/>
          </ac:cxnSpMkLst>
        </pc:cxnChg>
        <pc:cxnChg chg="add mod">
          <ac:chgData name="Indranil Palit" userId="468e919a787e991b" providerId="LiveId" clId="{F6B195CA-C85B-4647-BC3F-8959D6C4F8E0}" dt="2024-12-03T01:45:45.446" v="2687"/>
          <ac:cxnSpMkLst>
            <pc:docMk/>
            <pc:sldMk cId="1861648842" sldId="313"/>
            <ac:cxnSpMk id="45" creationId="{467C95CA-D3E8-C072-6F9D-9A1BD911B0D2}"/>
          </ac:cxnSpMkLst>
        </pc:cxnChg>
        <pc:cxnChg chg="add mod">
          <ac:chgData name="Indranil Palit" userId="468e919a787e991b" providerId="LiveId" clId="{F6B195CA-C85B-4647-BC3F-8959D6C4F8E0}" dt="2024-12-06T15:55:34.048" v="16701" actId="571"/>
          <ac:cxnSpMkLst>
            <pc:docMk/>
            <pc:sldMk cId="1861648842" sldId="313"/>
            <ac:cxnSpMk id="46" creationId="{6E0DCEBC-291F-916C-E4C9-ECFA69FB99EF}"/>
          </ac:cxnSpMkLst>
        </pc:cxnChg>
        <pc:cxnChg chg="add mod">
          <ac:chgData name="Indranil Palit" userId="468e919a787e991b" providerId="LiveId" clId="{F6B195CA-C85B-4647-BC3F-8959D6C4F8E0}" dt="2024-12-03T01:45:45.446" v="2687"/>
          <ac:cxnSpMkLst>
            <pc:docMk/>
            <pc:sldMk cId="1861648842" sldId="313"/>
            <ac:cxnSpMk id="46" creationId="{D31AB056-401C-8974-4444-26F58B043A76}"/>
          </ac:cxnSpMkLst>
        </pc:cxnChg>
        <pc:cxnChg chg="add mod">
          <ac:chgData name="Indranil Palit" userId="468e919a787e991b" providerId="LiveId" clId="{F6B195CA-C85B-4647-BC3F-8959D6C4F8E0}" dt="2024-12-06T15:55:34.048" v="16701" actId="571"/>
          <ac:cxnSpMkLst>
            <pc:docMk/>
            <pc:sldMk cId="1861648842" sldId="313"/>
            <ac:cxnSpMk id="47" creationId="{81E28828-FABC-DAB2-288A-9C72E95099D1}"/>
          </ac:cxnSpMkLst>
        </pc:cxnChg>
        <pc:cxnChg chg="add mod">
          <ac:chgData name="Indranil Palit" userId="468e919a787e991b" providerId="LiveId" clId="{F6B195CA-C85B-4647-BC3F-8959D6C4F8E0}" dt="2024-12-03T01:45:45.446" v="2687"/>
          <ac:cxnSpMkLst>
            <pc:docMk/>
            <pc:sldMk cId="1861648842" sldId="313"/>
            <ac:cxnSpMk id="47" creationId="{849F204A-6C2F-4E18-8868-3335F9C9E369}"/>
          </ac:cxnSpMkLst>
        </pc:cxnChg>
        <pc:cxnChg chg="add mod">
          <ac:chgData name="Indranil Palit" userId="468e919a787e991b" providerId="LiveId" clId="{F6B195CA-C85B-4647-BC3F-8959D6C4F8E0}" dt="2024-12-03T01:45:45.446" v="2687"/>
          <ac:cxnSpMkLst>
            <pc:docMk/>
            <pc:sldMk cId="1861648842" sldId="313"/>
            <ac:cxnSpMk id="48" creationId="{1343D5D7-D563-946E-BF20-C5A49B3774B5}"/>
          </ac:cxnSpMkLst>
        </pc:cxnChg>
        <pc:cxnChg chg="add mod topLvl">
          <ac:chgData name="Indranil Palit" userId="468e919a787e991b" providerId="LiveId" clId="{F6B195CA-C85B-4647-BC3F-8959D6C4F8E0}" dt="2024-12-06T15:55:56.870" v="16702" actId="164"/>
          <ac:cxnSpMkLst>
            <pc:docMk/>
            <pc:sldMk cId="1861648842" sldId="313"/>
            <ac:cxnSpMk id="76" creationId="{1D64172B-A2B7-9C23-FF16-4A012D4BF0A6}"/>
          </ac:cxnSpMkLst>
        </pc:cxnChg>
        <pc:cxnChg chg="add mod topLvl">
          <ac:chgData name="Indranil Palit" userId="468e919a787e991b" providerId="LiveId" clId="{F6B195CA-C85B-4647-BC3F-8959D6C4F8E0}" dt="2024-12-06T15:55:56.870" v="16702" actId="164"/>
          <ac:cxnSpMkLst>
            <pc:docMk/>
            <pc:sldMk cId="1861648842" sldId="313"/>
            <ac:cxnSpMk id="79" creationId="{B21640D2-8E6B-250A-B399-A6BA2713880B}"/>
          </ac:cxnSpMkLst>
        </pc:cxnChg>
        <pc:cxnChg chg="add mod">
          <ac:chgData name="Indranil Palit" userId="468e919a787e991b" providerId="LiveId" clId="{F6B195CA-C85B-4647-BC3F-8959D6C4F8E0}" dt="2024-12-03T01:48:14.791" v="2707" actId="164"/>
          <ac:cxnSpMkLst>
            <pc:docMk/>
            <pc:sldMk cId="1861648842" sldId="313"/>
            <ac:cxnSpMk id="95" creationId="{D9107469-3DFA-CFAD-5E24-846D9017E7BF}"/>
          </ac:cxnSpMkLst>
        </pc:cxnChg>
        <pc:cxnChg chg="add mod">
          <ac:chgData name="Indranil Palit" userId="468e919a787e991b" providerId="LiveId" clId="{F6B195CA-C85B-4647-BC3F-8959D6C4F8E0}" dt="2024-12-03T01:48:14.791" v="2707" actId="164"/>
          <ac:cxnSpMkLst>
            <pc:docMk/>
            <pc:sldMk cId="1861648842" sldId="313"/>
            <ac:cxnSpMk id="96" creationId="{011D4D49-FDAC-AC48-738C-6F5CA1810996}"/>
          </ac:cxnSpMkLst>
        </pc:cxnChg>
        <pc:cxnChg chg="add mod">
          <ac:chgData name="Indranil Palit" userId="468e919a787e991b" providerId="LiveId" clId="{F6B195CA-C85B-4647-BC3F-8959D6C4F8E0}" dt="2024-12-03T01:48:14.791" v="2707" actId="164"/>
          <ac:cxnSpMkLst>
            <pc:docMk/>
            <pc:sldMk cId="1861648842" sldId="313"/>
            <ac:cxnSpMk id="97" creationId="{ABB47056-5E6A-A8C2-9848-09100D0DA44E}"/>
          </ac:cxnSpMkLst>
        </pc:cxnChg>
        <pc:cxnChg chg="add mod">
          <ac:chgData name="Indranil Palit" userId="468e919a787e991b" providerId="LiveId" clId="{F6B195CA-C85B-4647-BC3F-8959D6C4F8E0}" dt="2024-12-03T01:48:14.791" v="2707" actId="164"/>
          <ac:cxnSpMkLst>
            <pc:docMk/>
            <pc:sldMk cId="1861648842" sldId="313"/>
            <ac:cxnSpMk id="98" creationId="{87BF5A2D-F074-8FEC-592D-15CC0C8EB478}"/>
          </ac:cxnSpMkLst>
        </pc:cxnChg>
        <pc:cxnChg chg="add mod">
          <ac:chgData name="Indranil Palit" userId="468e919a787e991b" providerId="LiveId" clId="{F6B195CA-C85B-4647-BC3F-8959D6C4F8E0}" dt="2024-12-03T01:48:12.621" v="2706" actId="164"/>
          <ac:cxnSpMkLst>
            <pc:docMk/>
            <pc:sldMk cId="1861648842" sldId="313"/>
            <ac:cxnSpMk id="121" creationId="{22698C0C-7D6A-4E6F-1C59-5AC7D74CC083}"/>
          </ac:cxnSpMkLst>
        </pc:cxnChg>
        <pc:cxnChg chg="add mod">
          <ac:chgData name="Indranil Palit" userId="468e919a787e991b" providerId="LiveId" clId="{F6B195CA-C85B-4647-BC3F-8959D6C4F8E0}" dt="2024-12-03T01:48:12.621" v="2706" actId="164"/>
          <ac:cxnSpMkLst>
            <pc:docMk/>
            <pc:sldMk cId="1861648842" sldId="313"/>
            <ac:cxnSpMk id="122" creationId="{61E9E770-663A-2BF3-D3A8-9114BB753ED5}"/>
          </ac:cxnSpMkLst>
        </pc:cxnChg>
        <pc:cxnChg chg="add mod">
          <ac:chgData name="Indranil Palit" userId="468e919a787e991b" providerId="LiveId" clId="{F6B195CA-C85B-4647-BC3F-8959D6C4F8E0}" dt="2024-12-03T01:48:12.621" v="2706" actId="164"/>
          <ac:cxnSpMkLst>
            <pc:docMk/>
            <pc:sldMk cId="1861648842" sldId="313"/>
            <ac:cxnSpMk id="123" creationId="{CC537202-39E0-DC7F-8F5B-6D887A25BD4E}"/>
          </ac:cxnSpMkLst>
        </pc:cxnChg>
        <pc:cxnChg chg="add mod">
          <ac:chgData name="Indranil Palit" userId="468e919a787e991b" providerId="LiveId" clId="{F6B195CA-C85B-4647-BC3F-8959D6C4F8E0}" dt="2024-12-03T01:48:12.621" v="2706" actId="164"/>
          <ac:cxnSpMkLst>
            <pc:docMk/>
            <pc:sldMk cId="1861648842" sldId="313"/>
            <ac:cxnSpMk id="124" creationId="{0CCA21FA-03DC-C276-02F9-57600B6DC279}"/>
          </ac:cxnSpMkLst>
        </pc:cxnChg>
        <pc:cxnChg chg="add mod">
          <ac:chgData name="Indranil Palit" userId="468e919a787e991b" providerId="LiveId" clId="{F6B195CA-C85B-4647-BC3F-8959D6C4F8E0}" dt="2024-12-03T01:48:12.621" v="2706" actId="164"/>
          <ac:cxnSpMkLst>
            <pc:docMk/>
            <pc:sldMk cId="1861648842" sldId="313"/>
            <ac:cxnSpMk id="126" creationId="{DD14EE2F-1DC1-F644-EF09-5EFB04E42DC4}"/>
          </ac:cxnSpMkLst>
        </pc:cxnChg>
        <pc:cxnChg chg="add mod">
          <ac:chgData name="Indranil Palit" userId="468e919a787e991b" providerId="LiveId" clId="{F6B195CA-C85B-4647-BC3F-8959D6C4F8E0}" dt="2024-12-03T01:48:12.621" v="2706" actId="164"/>
          <ac:cxnSpMkLst>
            <pc:docMk/>
            <pc:sldMk cId="1861648842" sldId="313"/>
            <ac:cxnSpMk id="127" creationId="{6EBFB96B-180B-11A6-81D9-463F23B9FE4B}"/>
          </ac:cxnSpMkLst>
        </pc:cxnChg>
        <pc:cxnChg chg="add mod">
          <ac:chgData name="Indranil Palit" userId="468e919a787e991b" providerId="LiveId" clId="{F6B195CA-C85B-4647-BC3F-8959D6C4F8E0}" dt="2024-12-03T01:48:12.621" v="2706" actId="164"/>
          <ac:cxnSpMkLst>
            <pc:docMk/>
            <pc:sldMk cId="1861648842" sldId="313"/>
            <ac:cxnSpMk id="128" creationId="{AD89F265-479B-4084-4257-9C554F806C39}"/>
          </ac:cxnSpMkLst>
        </pc:cxnChg>
        <pc:cxnChg chg="add mod">
          <ac:chgData name="Indranil Palit" userId="468e919a787e991b" providerId="LiveId" clId="{F6B195CA-C85B-4647-BC3F-8959D6C4F8E0}" dt="2024-12-03T01:48:12.621" v="2706" actId="164"/>
          <ac:cxnSpMkLst>
            <pc:docMk/>
            <pc:sldMk cId="1861648842" sldId="313"/>
            <ac:cxnSpMk id="129" creationId="{6F309665-83AC-8C84-1585-16E907813AE2}"/>
          </ac:cxnSpMkLst>
        </pc:cxnChg>
        <pc:cxnChg chg="add mod">
          <ac:chgData name="Indranil Palit" userId="468e919a787e991b" providerId="LiveId" clId="{F6B195CA-C85B-4647-BC3F-8959D6C4F8E0}" dt="2024-12-06T15:55:23.898" v="16699" actId="165"/>
          <ac:cxnSpMkLst>
            <pc:docMk/>
            <pc:sldMk cId="1861648842" sldId="313"/>
            <ac:cxnSpMk id="140" creationId="{20F0756C-C567-5BD9-95E8-BED3AD3ECACF}"/>
          </ac:cxnSpMkLst>
        </pc:cxnChg>
        <pc:cxnChg chg="add mod">
          <ac:chgData name="Indranil Palit" userId="468e919a787e991b" providerId="LiveId" clId="{F6B195CA-C85B-4647-BC3F-8959D6C4F8E0}" dt="2024-12-06T15:55:23.898" v="16699" actId="165"/>
          <ac:cxnSpMkLst>
            <pc:docMk/>
            <pc:sldMk cId="1861648842" sldId="313"/>
            <ac:cxnSpMk id="141" creationId="{108575AA-3183-2548-4A0D-5BA67863A573}"/>
          </ac:cxnSpMkLst>
        </pc:cxnChg>
        <pc:cxnChg chg="add mod">
          <ac:chgData name="Indranil Palit" userId="468e919a787e991b" providerId="LiveId" clId="{F6B195CA-C85B-4647-BC3F-8959D6C4F8E0}" dt="2024-12-06T15:55:23.898" v="16699" actId="165"/>
          <ac:cxnSpMkLst>
            <pc:docMk/>
            <pc:sldMk cId="1861648842" sldId="313"/>
            <ac:cxnSpMk id="142" creationId="{1329C5B0-7360-A3DF-74ED-54164D90F41D}"/>
          </ac:cxnSpMkLst>
        </pc:cxnChg>
        <pc:cxnChg chg="add mod">
          <ac:chgData name="Indranil Palit" userId="468e919a787e991b" providerId="LiveId" clId="{F6B195CA-C85B-4647-BC3F-8959D6C4F8E0}" dt="2024-12-06T15:55:23.898" v="16699" actId="165"/>
          <ac:cxnSpMkLst>
            <pc:docMk/>
            <pc:sldMk cId="1861648842" sldId="313"/>
            <ac:cxnSpMk id="143" creationId="{C3906252-4B3D-F7E2-CD59-67D1B97E4A72}"/>
          </ac:cxnSpMkLst>
        </pc:cxnChg>
        <pc:cxnChg chg="add mod">
          <ac:chgData name="Indranil Palit" userId="468e919a787e991b" providerId="LiveId" clId="{F6B195CA-C85B-4647-BC3F-8959D6C4F8E0}" dt="2024-12-06T15:55:23.898" v="16699" actId="165"/>
          <ac:cxnSpMkLst>
            <pc:docMk/>
            <pc:sldMk cId="1861648842" sldId="313"/>
            <ac:cxnSpMk id="151" creationId="{082AD96A-5CCF-05ED-806E-7E7C0E15FF74}"/>
          </ac:cxnSpMkLst>
        </pc:cxnChg>
        <pc:cxnChg chg="add mod">
          <ac:chgData name="Indranil Palit" userId="468e919a787e991b" providerId="LiveId" clId="{F6B195CA-C85B-4647-BC3F-8959D6C4F8E0}" dt="2024-12-06T15:55:23.898" v="16699" actId="165"/>
          <ac:cxnSpMkLst>
            <pc:docMk/>
            <pc:sldMk cId="1861648842" sldId="313"/>
            <ac:cxnSpMk id="152" creationId="{A4FD5D40-904D-81DD-F4CA-4866308F98AE}"/>
          </ac:cxnSpMkLst>
        </pc:cxnChg>
        <pc:cxnChg chg="add mod">
          <ac:chgData name="Indranil Palit" userId="468e919a787e991b" providerId="LiveId" clId="{F6B195CA-C85B-4647-BC3F-8959D6C4F8E0}" dt="2024-12-06T15:55:23.898" v="16699" actId="165"/>
          <ac:cxnSpMkLst>
            <pc:docMk/>
            <pc:sldMk cId="1861648842" sldId="313"/>
            <ac:cxnSpMk id="153" creationId="{4E9166DB-D51D-343F-18B9-A1E20109C966}"/>
          </ac:cxnSpMkLst>
        </pc:cxnChg>
        <pc:cxnChg chg="add mod">
          <ac:chgData name="Indranil Palit" userId="468e919a787e991b" providerId="LiveId" clId="{F6B195CA-C85B-4647-BC3F-8959D6C4F8E0}" dt="2024-12-06T15:55:23.898" v="16699" actId="165"/>
          <ac:cxnSpMkLst>
            <pc:docMk/>
            <pc:sldMk cId="1861648842" sldId="313"/>
            <ac:cxnSpMk id="154" creationId="{E4C08C07-46F7-AFB5-2EEA-56C3ABD72893}"/>
          </ac:cxnSpMkLst>
        </pc:cxnChg>
        <pc:cxnChg chg="add mod">
          <ac:chgData name="Indranil Palit" userId="468e919a787e991b" providerId="LiveId" clId="{F6B195CA-C85B-4647-BC3F-8959D6C4F8E0}" dt="2024-12-06T15:55:23.898" v="16699" actId="165"/>
          <ac:cxnSpMkLst>
            <pc:docMk/>
            <pc:sldMk cId="1861648842" sldId="313"/>
            <ac:cxnSpMk id="156" creationId="{7C64A45F-7F34-6347-FC22-20B6645CA3A9}"/>
          </ac:cxnSpMkLst>
        </pc:cxnChg>
        <pc:cxnChg chg="add mod">
          <ac:chgData name="Indranil Palit" userId="468e919a787e991b" providerId="LiveId" clId="{F6B195CA-C85B-4647-BC3F-8959D6C4F8E0}" dt="2024-12-06T15:55:23.898" v="16699" actId="165"/>
          <ac:cxnSpMkLst>
            <pc:docMk/>
            <pc:sldMk cId="1861648842" sldId="313"/>
            <ac:cxnSpMk id="157" creationId="{E4AC2F64-3B4F-1D63-4A8A-2018AE1E1807}"/>
          </ac:cxnSpMkLst>
        </pc:cxnChg>
        <pc:cxnChg chg="add mod">
          <ac:chgData name="Indranil Palit" userId="468e919a787e991b" providerId="LiveId" clId="{F6B195CA-C85B-4647-BC3F-8959D6C4F8E0}" dt="2024-12-06T15:55:23.898" v="16699" actId="165"/>
          <ac:cxnSpMkLst>
            <pc:docMk/>
            <pc:sldMk cId="1861648842" sldId="313"/>
            <ac:cxnSpMk id="158" creationId="{7C10000C-2991-A9E5-4EB4-5897677FC7FE}"/>
          </ac:cxnSpMkLst>
        </pc:cxnChg>
        <pc:cxnChg chg="add mod">
          <ac:chgData name="Indranil Palit" userId="468e919a787e991b" providerId="LiveId" clId="{F6B195CA-C85B-4647-BC3F-8959D6C4F8E0}" dt="2024-12-06T15:55:23.898" v="16699" actId="165"/>
          <ac:cxnSpMkLst>
            <pc:docMk/>
            <pc:sldMk cId="1861648842" sldId="313"/>
            <ac:cxnSpMk id="159" creationId="{7E303CDA-A74C-4E97-5AD1-06B69CD46FAE}"/>
          </ac:cxnSpMkLst>
        </pc:cxnChg>
      </pc:sldChg>
      <pc:sldChg chg="addSp delSp modSp add mod modClrScheme delAnim modAnim modShow chgLayout modNotesTx">
        <pc:chgData name="Indranil Palit" userId="468e919a787e991b" providerId="LiveId" clId="{F6B195CA-C85B-4647-BC3F-8959D6C4F8E0}" dt="2024-12-08T00:22:21.242" v="22002" actId="729"/>
        <pc:sldMkLst>
          <pc:docMk/>
          <pc:sldMk cId="3020842869" sldId="314"/>
        </pc:sldMkLst>
        <pc:spChg chg="mod ord">
          <ac:chgData name="Indranil Palit" userId="468e919a787e991b" providerId="LiveId" clId="{F6B195CA-C85B-4647-BC3F-8959D6C4F8E0}" dt="2024-12-03T06:02:50.399" v="3816" actId="207"/>
          <ac:spMkLst>
            <pc:docMk/>
            <pc:sldMk cId="3020842869" sldId="314"/>
            <ac:spMk id="2" creationId="{20FC05D9-15BC-F8B9-E381-DF5F09D9D0C9}"/>
          </ac:spMkLst>
        </pc:spChg>
        <pc:spChg chg="add mod">
          <ac:chgData name="Indranil Palit" userId="468e919a787e991b" providerId="LiveId" clId="{F6B195CA-C85B-4647-BC3F-8959D6C4F8E0}" dt="2024-12-03T02:19:55.520" v="2875" actId="1076"/>
          <ac:spMkLst>
            <pc:docMk/>
            <pc:sldMk cId="3020842869" sldId="314"/>
            <ac:spMk id="3" creationId="{4A066BBC-1E29-FCC8-2EED-677E38802B9F}"/>
          </ac:spMkLst>
        </pc:spChg>
        <pc:spChg chg="add del mod ord">
          <ac:chgData name="Indranil Palit" userId="468e919a787e991b" providerId="LiveId" clId="{F6B195CA-C85B-4647-BC3F-8959D6C4F8E0}" dt="2024-12-03T02:11:38.173" v="2807" actId="700"/>
          <ac:spMkLst>
            <pc:docMk/>
            <pc:sldMk cId="3020842869" sldId="314"/>
            <ac:spMk id="3" creationId="{EABB2CB2-0979-6187-65BD-5F29B36010DC}"/>
          </ac:spMkLst>
        </pc:spChg>
        <pc:spChg chg="mod ord">
          <ac:chgData name="Indranil Palit" userId="468e919a787e991b" providerId="LiveId" clId="{F6B195CA-C85B-4647-BC3F-8959D6C4F8E0}" dt="2024-12-03T02:11:38.173" v="2807" actId="700"/>
          <ac:spMkLst>
            <pc:docMk/>
            <pc:sldMk cId="3020842869" sldId="314"/>
            <ac:spMk id="4" creationId="{71E1203F-ED13-C98C-0BC8-506B39EEE595}"/>
          </ac:spMkLst>
        </pc:spChg>
        <pc:spChg chg="add del mod ord">
          <ac:chgData name="Indranil Palit" userId="468e919a787e991b" providerId="LiveId" clId="{F6B195CA-C85B-4647-BC3F-8959D6C4F8E0}" dt="2024-12-03T02:11:38.173" v="2807" actId="700"/>
          <ac:spMkLst>
            <pc:docMk/>
            <pc:sldMk cId="3020842869" sldId="314"/>
            <ac:spMk id="5" creationId="{6E853FD3-589A-D366-6FAF-965E0CE99F18}"/>
          </ac:spMkLst>
        </pc:spChg>
        <pc:spChg chg="add mod">
          <ac:chgData name="Indranil Palit" userId="468e919a787e991b" providerId="LiveId" clId="{F6B195CA-C85B-4647-BC3F-8959D6C4F8E0}" dt="2024-12-03T02:39:27.728" v="3065" actId="11530"/>
          <ac:spMkLst>
            <pc:docMk/>
            <pc:sldMk cId="3020842869" sldId="314"/>
            <ac:spMk id="5" creationId="{E5B17873-02D5-ADFB-F888-5B1F70AB52A8}"/>
          </ac:spMkLst>
        </pc:spChg>
        <pc:spChg chg="add del mod ord">
          <ac:chgData name="Indranil Palit" userId="468e919a787e991b" providerId="LiveId" clId="{F6B195CA-C85B-4647-BC3F-8959D6C4F8E0}" dt="2024-12-03T02:11:38.173" v="2807" actId="700"/>
          <ac:spMkLst>
            <pc:docMk/>
            <pc:sldMk cId="3020842869" sldId="314"/>
            <ac:spMk id="6" creationId="{33559FA0-44D8-69C4-9E1F-88B8BC2743C5}"/>
          </ac:spMkLst>
        </pc:spChg>
        <pc:spChg chg="add mod">
          <ac:chgData name="Indranil Palit" userId="468e919a787e991b" providerId="LiveId" clId="{F6B195CA-C85B-4647-BC3F-8959D6C4F8E0}" dt="2024-12-06T16:16:13.165" v="17791" actId="20577"/>
          <ac:spMkLst>
            <pc:docMk/>
            <pc:sldMk cId="3020842869" sldId="314"/>
            <ac:spMk id="6" creationId="{E3C1E754-4653-62A9-D3B2-AC7F1E1ACD14}"/>
          </ac:spMkLst>
        </pc:spChg>
        <pc:spChg chg="add mod">
          <ac:chgData name="Indranil Palit" userId="468e919a787e991b" providerId="LiveId" clId="{F6B195CA-C85B-4647-BC3F-8959D6C4F8E0}" dt="2024-12-03T02:39:27.728" v="3065" actId="11530"/>
          <ac:spMkLst>
            <pc:docMk/>
            <pc:sldMk cId="3020842869" sldId="314"/>
            <ac:spMk id="7" creationId="{86489E0D-D0DC-0477-98F0-F3771C3735AC}"/>
          </ac:spMkLst>
        </pc:spChg>
        <pc:spChg chg="add del mod ord">
          <ac:chgData name="Indranil Palit" userId="468e919a787e991b" providerId="LiveId" clId="{F6B195CA-C85B-4647-BC3F-8959D6C4F8E0}" dt="2024-12-03T02:11:38.173" v="2807" actId="700"/>
          <ac:spMkLst>
            <pc:docMk/>
            <pc:sldMk cId="3020842869" sldId="314"/>
            <ac:spMk id="7" creationId="{E74ADA10-2868-A405-0313-69CBBA9FC0BB}"/>
          </ac:spMkLst>
        </pc:spChg>
        <pc:spChg chg="add mod">
          <ac:chgData name="Indranil Palit" userId="468e919a787e991b" providerId="LiveId" clId="{F6B195CA-C85B-4647-BC3F-8959D6C4F8E0}" dt="2024-12-03T02:19:51.808" v="2874" actId="1076"/>
          <ac:spMkLst>
            <pc:docMk/>
            <pc:sldMk cId="3020842869" sldId="314"/>
            <ac:spMk id="9" creationId="{03A3AD88-129E-7E99-E298-A748BAAF107B}"/>
          </ac:spMkLst>
        </pc:spChg>
        <pc:spChg chg="add mod">
          <ac:chgData name="Indranil Palit" userId="468e919a787e991b" providerId="LiveId" clId="{F6B195CA-C85B-4647-BC3F-8959D6C4F8E0}" dt="2024-12-03T02:39:27.728" v="3065" actId="11530"/>
          <ac:spMkLst>
            <pc:docMk/>
            <pc:sldMk cId="3020842869" sldId="314"/>
            <ac:spMk id="10" creationId="{4B2FA464-0E03-340A-2CB8-0E5FCC434B69}"/>
          </ac:spMkLst>
        </pc:spChg>
        <pc:spChg chg="add del">
          <ac:chgData name="Indranil Palit" userId="468e919a787e991b" providerId="LiveId" clId="{F6B195CA-C85B-4647-BC3F-8959D6C4F8E0}" dt="2024-12-03T02:13:21.945" v="2823" actId="11529"/>
          <ac:spMkLst>
            <pc:docMk/>
            <pc:sldMk cId="3020842869" sldId="314"/>
            <ac:spMk id="11" creationId="{4F905467-92CB-AB2E-CA88-54DF6A4F9CE8}"/>
          </ac:spMkLst>
        </pc:spChg>
        <pc:spChg chg="add del mod">
          <ac:chgData name="Indranil Palit" userId="468e919a787e991b" providerId="LiveId" clId="{F6B195CA-C85B-4647-BC3F-8959D6C4F8E0}" dt="2024-12-03T02:13:44.390" v="2827" actId="478"/>
          <ac:spMkLst>
            <pc:docMk/>
            <pc:sldMk cId="3020842869" sldId="314"/>
            <ac:spMk id="12" creationId="{A2E76C15-CC08-7C47-F368-918EC4790DC8}"/>
          </ac:spMkLst>
        </pc:spChg>
        <pc:spChg chg="add del mod">
          <ac:chgData name="Indranil Palit" userId="468e919a787e991b" providerId="LiveId" clId="{F6B195CA-C85B-4647-BC3F-8959D6C4F8E0}" dt="2024-12-03T02:13:44.390" v="2827" actId="478"/>
          <ac:spMkLst>
            <pc:docMk/>
            <pc:sldMk cId="3020842869" sldId="314"/>
            <ac:spMk id="13" creationId="{279BF275-2F62-71BC-1D4A-712C39D886C9}"/>
          </ac:spMkLst>
        </pc:spChg>
        <pc:grpChg chg="del">
          <ac:chgData name="Indranil Palit" userId="468e919a787e991b" providerId="LiveId" clId="{F6B195CA-C85B-4647-BC3F-8959D6C4F8E0}" dt="2024-12-03T02:06:55.721" v="2755" actId="478"/>
          <ac:grpSpMkLst>
            <pc:docMk/>
            <pc:sldMk cId="3020842869" sldId="314"/>
            <ac:grpSpMk id="170" creationId="{38BB1E53-73FA-F6E8-FDAD-8B0B57DBC54D}"/>
          </ac:grpSpMkLst>
        </pc:grpChg>
        <pc:grpChg chg="del">
          <ac:chgData name="Indranil Palit" userId="468e919a787e991b" providerId="LiveId" clId="{F6B195CA-C85B-4647-BC3F-8959D6C4F8E0}" dt="2024-12-03T02:06:55.721" v="2755" actId="478"/>
          <ac:grpSpMkLst>
            <pc:docMk/>
            <pc:sldMk cId="3020842869" sldId="314"/>
            <ac:grpSpMk id="171" creationId="{5354C027-E06D-D051-5633-6B6B7F6C758E}"/>
          </ac:grpSpMkLst>
        </pc:grpChg>
        <pc:grpChg chg="del">
          <ac:chgData name="Indranil Palit" userId="468e919a787e991b" providerId="LiveId" clId="{F6B195CA-C85B-4647-BC3F-8959D6C4F8E0}" dt="2024-12-03T02:06:55.721" v="2755" actId="478"/>
          <ac:grpSpMkLst>
            <pc:docMk/>
            <pc:sldMk cId="3020842869" sldId="314"/>
            <ac:grpSpMk id="172" creationId="{72424622-AD4C-1C9A-3305-3786882432AD}"/>
          </ac:grpSpMkLst>
        </pc:grpChg>
        <pc:graphicFrameChg chg="add del mod modGraphic">
          <ac:chgData name="Indranil Palit" userId="468e919a787e991b" providerId="LiveId" clId="{F6B195CA-C85B-4647-BC3F-8959D6C4F8E0}" dt="2024-12-03T02:12:38.553" v="2817" actId="478"/>
          <ac:graphicFrameMkLst>
            <pc:docMk/>
            <pc:sldMk cId="3020842869" sldId="314"/>
            <ac:graphicFrameMk id="8" creationId="{52F69755-2A55-689E-4942-85C6772545DC}"/>
          </ac:graphicFrameMkLst>
        </pc:graphicFrameChg>
        <pc:cxnChg chg="mod">
          <ac:chgData name="Indranil Palit" userId="468e919a787e991b" providerId="LiveId" clId="{F6B195CA-C85B-4647-BC3F-8959D6C4F8E0}" dt="2024-12-03T02:06:55.721" v="2755" actId="478"/>
          <ac:cxnSpMkLst>
            <pc:docMk/>
            <pc:sldMk cId="3020842869" sldId="314"/>
            <ac:cxnSpMk id="76" creationId="{C4804865-1BD3-F433-8947-0C43DE96CD5F}"/>
          </ac:cxnSpMkLst>
        </pc:cxnChg>
        <pc:cxnChg chg="mod">
          <ac:chgData name="Indranil Palit" userId="468e919a787e991b" providerId="LiveId" clId="{F6B195CA-C85B-4647-BC3F-8959D6C4F8E0}" dt="2024-12-03T02:06:55.721" v="2755" actId="478"/>
          <ac:cxnSpMkLst>
            <pc:docMk/>
            <pc:sldMk cId="3020842869" sldId="314"/>
            <ac:cxnSpMk id="79" creationId="{956AA1E9-0E62-DCD1-34B5-4B150020F643}"/>
          </ac:cxnSpMkLst>
        </pc:cxnChg>
      </pc:sldChg>
      <pc:sldChg chg="addSp delSp modSp add mod delAnim modAnim modNotesTx">
        <pc:chgData name="Indranil Palit" userId="468e919a787e991b" providerId="LiveId" clId="{F6B195CA-C85B-4647-BC3F-8959D6C4F8E0}" dt="2024-12-08T00:23:36.829" v="22007" actId="20577"/>
        <pc:sldMkLst>
          <pc:docMk/>
          <pc:sldMk cId="2209121506" sldId="315"/>
        </pc:sldMkLst>
        <pc:spChg chg="mod">
          <ac:chgData name="Indranil Palit" userId="468e919a787e991b" providerId="LiveId" clId="{F6B195CA-C85B-4647-BC3F-8959D6C4F8E0}" dt="2024-12-03T06:03:10.122" v="3819" actId="207"/>
          <ac:spMkLst>
            <pc:docMk/>
            <pc:sldMk cId="2209121506" sldId="315"/>
            <ac:spMk id="2" creationId="{9BC5944F-388C-1BB0-65CC-CE3CEFB2F81F}"/>
          </ac:spMkLst>
        </pc:spChg>
        <pc:spChg chg="del">
          <ac:chgData name="Indranil Palit" userId="468e919a787e991b" providerId="LiveId" clId="{F6B195CA-C85B-4647-BC3F-8959D6C4F8E0}" dt="2024-12-03T02:28:54.238" v="2908" actId="478"/>
          <ac:spMkLst>
            <pc:docMk/>
            <pc:sldMk cId="2209121506" sldId="315"/>
            <ac:spMk id="3" creationId="{F5370A85-8F35-C17F-8715-B238AF0CAE40}"/>
          </ac:spMkLst>
        </pc:spChg>
        <pc:spChg chg="del">
          <ac:chgData name="Indranil Palit" userId="468e919a787e991b" providerId="LiveId" clId="{F6B195CA-C85B-4647-BC3F-8959D6C4F8E0}" dt="2024-12-03T02:28:54.238" v="2908" actId="478"/>
          <ac:spMkLst>
            <pc:docMk/>
            <pc:sldMk cId="2209121506" sldId="315"/>
            <ac:spMk id="5" creationId="{156A1CE7-0AD4-ACFE-ECDC-4002069FC6C7}"/>
          </ac:spMkLst>
        </pc:spChg>
        <pc:spChg chg="mod topLvl">
          <ac:chgData name="Indranil Palit" userId="468e919a787e991b" providerId="LiveId" clId="{F6B195CA-C85B-4647-BC3F-8959D6C4F8E0}" dt="2024-12-06T16:18:39.477" v="17991" actId="165"/>
          <ac:spMkLst>
            <pc:docMk/>
            <pc:sldMk cId="2209121506" sldId="315"/>
            <ac:spMk id="5" creationId="{23EC7FF8-7AA2-CCEA-5378-E53AC34BE591}"/>
          </ac:spMkLst>
        </pc:spChg>
        <pc:spChg chg="mod topLvl">
          <ac:chgData name="Indranil Palit" userId="468e919a787e991b" providerId="LiveId" clId="{F6B195CA-C85B-4647-BC3F-8959D6C4F8E0}" dt="2024-12-06T16:18:39.477" v="17991" actId="165"/>
          <ac:spMkLst>
            <pc:docMk/>
            <pc:sldMk cId="2209121506" sldId="315"/>
            <ac:spMk id="6" creationId="{18308AEB-5F4B-22C3-CEF0-AA7FB223215F}"/>
          </ac:spMkLst>
        </pc:spChg>
        <pc:spChg chg="del">
          <ac:chgData name="Indranil Palit" userId="468e919a787e991b" providerId="LiveId" clId="{F6B195CA-C85B-4647-BC3F-8959D6C4F8E0}" dt="2024-12-03T02:28:54.238" v="2908" actId="478"/>
          <ac:spMkLst>
            <pc:docMk/>
            <pc:sldMk cId="2209121506" sldId="315"/>
            <ac:spMk id="6" creationId="{6FF5DED7-8AFD-A513-FA47-6835C7CFDD74}"/>
          </ac:spMkLst>
        </pc:spChg>
        <pc:spChg chg="del">
          <ac:chgData name="Indranil Palit" userId="468e919a787e991b" providerId="LiveId" clId="{F6B195CA-C85B-4647-BC3F-8959D6C4F8E0}" dt="2024-12-03T02:28:54.238" v="2908" actId="478"/>
          <ac:spMkLst>
            <pc:docMk/>
            <pc:sldMk cId="2209121506" sldId="315"/>
            <ac:spMk id="7" creationId="{B91599E7-60B1-935B-468F-AC13E1EFA713}"/>
          </ac:spMkLst>
        </pc:spChg>
        <pc:spChg chg="mod topLvl">
          <ac:chgData name="Indranil Palit" userId="468e919a787e991b" providerId="LiveId" clId="{F6B195CA-C85B-4647-BC3F-8959D6C4F8E0}" dt="2024-12-06T16:18:39.477" v="17991" actId="165"/>
          <ac:spMkLst>
            <pc:docMk/>
            <pc:sldMk cId="2209121506" sldId="315"/>
            <ac:spMk id="7" creationId="{C037D1EB-CEC0-8B72-2C60-39BE5BD4656A}"/>
          </ac:spMkLst>
        </pc:spChg>
        <pc:spChg chg="del">
          <ac:chgData name="Indranil Palit" userId="468e919a787e991b" providerId="LiveId" clId="{F6B195CA-C85B-4647-BC3F-8959D6C4F8E0}" dt="2024-12-03T02:28:54.238" v="2908" actId="478"/>
          <ac:spMkLst>
            <pc:docMk/>
            <pc:sldMk cId="2209121506" sldId="315"/>
            <ac:spMk id="9" creationId="{52F274DD-70AA-4EA1-4A77-BB5849ED676F}"/>
          </ac:spMkLst>
        </pc:spChg>
        <pc:spChg chg="mod topLvl">
          <ac:chgData name="Indranil Palit" userId="468e919a787e991b" providerId="LiveId" clId="{F6B195CA-C85B-4647-BC3F-8959D6C4F8E0}" dt="2024-12-06T16:18:39.477" v="17991" actId="165"/>
          <ac:spMkLst>
            <pc:docMk/>
            <pc:sldMk cId="2209121506" sldId="315"/>
            <ac:spMk id="9" creationId="{B634CF29-5F6B-82F7-BFA6-56C848A4BBEE}"/>
          </ac:spMkLst>
        </pc:spChg>
        <pc:spChg chg="del">
          <ac:chgData name="Indranil Palit" userId="468e919a787e991b" providerId="LiveId" clId="{F6B195CA-C85B-4647-BC3F-8959D6C4F8E0}" dt="2024-12-03T02:28:54.238" v="2908" actId="478"/>
          <ac:spMkLst>
            <pc:docMk/>
            <pc:sldMk cId="2209121506" sldId="315"/>
            <ac:spMk id="10" creationId="{AA89BCB8-35A1-CD96-0DAD-76015D17DEFC}"/>
          </ac:spMkLst>
        </pc:spChg>
        <pc:grpChg chg="del mod">
          <ac:chgData name="Indranil Palit" userId="468e919a787e991b" providerId="LiveId" clId="{F6B195CA-C85B-4647-BC3F-8959D6C4F8E0}" dt="2024-12-06T16:18:39.477" v="17991" actId="165"/>
          <ac:grpSpMkLst>
            <pc:docMk/>
            <pc:sldMk cId="2209121506" sldId="315"/>
            <ac:grpSpMk id="3" creationId="{09227387-EF20-60A3-1113-CEF25D7ACD3A}"/>
          </ac:grpSpMkLst>
        </pc:grpChg>
        <pc:graphicFrameChg chg="add del mod modGraphic">
          <ac:chgData name="Indranil Palit" userId="468e919a787e991b" providerId="LiveId" clId="{F6B195CA-C85B-4647-BC3F-8959D6C4F8E0}" dt="2024-12-06T16:18:35.945" v="17990" actId="18245"/>
          <ac:graphicFrameMkLst>
            <pc:docMk/>
            <pc:sldMk cId="2209121506" sldId="315"/>
            <ac:graphicFrameMk id="8" creationId="{82656FD6-9BAD-F271-2F71-CAF7E2E9EC8B}"/>
          </ac:graphicFrameMkLst>
        </pc:graphicFrameChg>
      </pc:sldChg>
      <pc:sldChg chg="addSp delSp modSp add mod delAnim modAnim modNotesTx">
        <pc:chgData name="Indranil Palit" userId="468e919a787e991b" providerId="LiveId" clId="{F6B195CA-C85B-4647-BC3F-8959D6C4F8E0}" dt="2024-12-06T16:41:50.475" v="18814" actId="114"/>
        <pc:sldMkLst>
          <pc:docMk/>
          <pc:sldMk cId="539093050" sldId="316"/>
        </pc:sldMkLst>
        <pc:spChg chg="mod">
          <ac:chgData name="Indranil Palit" userId="468e919a787e991b" providerId="LiveId" clId="{F6B195CA-C85B-4647-BC3F-8959D6C4F8E0}" dt="2024-12-03T06:03:13.944" v="3820" actId="207"/>
          <ac:spMkLst>
            <pc:docMk/>
            <pc:sldMk cId="539093050" sldId="316"/>
            <ac:spMk id="2" creationId="{201AD8EC-029D-EAA2-AF05-B00FC470DB2B}"/>
          </ac:spMkLst>
        </pc:spChg>
        <pc:graphicFrameChg chg="add mod">
          <ac:chgData name="Indranil Palit" userId="468e919a787e991b" providerId="LiveId" clId="{F6B195CA-C85B-4647-BC3F-8959D6C4F8E0}" dt="2024-12-03T04:42:24.571" v="3264" actId="14100"/>
          <ac:graphicFrameMkLst>
            <pc:docMk/>
            <pc:sldMk cId="539093050" sldId="316"/>
            <ac:graphicFrameMk id="6" creationId="{E4B33E4C-E15F-BAF7-B5CD-E497016E3C86}"/>
          </ac:graphicFrameMkLst>
        </pc:graphicFrameChg>
        <pc:graphicFrameChg chg="del mod">
          <ac:chgData name="Indranil Palit" userId="468e919a787e991b" providerId="LiveId" clId="{F6B195CA-C85B-4647-BC3F-8959D6C4F8E0}" dt="2024-12-03T02:40:57.302" v="3123" actId="478"/>
          <ac:graphicFrameMkLst>
            <pc:docMk/>
            <pc:sldMk cId="539093050" sldId="316"/>
            <ac:graphicFrameMk id="8" creationId="{C3D60193-45E7-4419-D2AD-D36EB9830F52}"/>
          </ac:graphicFrameMkLst>
        </pc:graphicFrameChg>
      </pc:sldChg>
      <pc:sldChg chg="addSp delSp modSp add mod delAnim modAnim modNotesTx">
        <pc:chgData name="Indranil Palit" userId="468e919a787e991b" providerId="LiveId" clId="{F6B195CA-C85B-4647-BC3F-8959D6C4F8E0}" dt="2024-12-09T06:47:09.113" v="24383"/>
        <pc:sldMkLst>
          <pc:docMk/>
          <pc:sldMk cId="666418735" sldId="317"/>
        </pc:sldMkLst>
        <pc:spChg chg="mod">
          <ac:chgData name="Indranil Palit" userId="468e919a787e991b" providerId="LiveId" clId="{F6B195CA-C85B-4647-BC3F-8959D6C4F8E0}" dt="2024-12-03T06:03:17.468" v="3821" actId="207"/>
          <ac:spMkLst>
            <pc:docMk/>
            <pc:sldMk cId="666418735" sldId="317"/>
            <ac:spMk id="2" creationId="{14F74BD2-64D1-CDFF-861D-1100843A9D8D}"/>
          </ac:spMkLst>
        </pc:spChg>
        <pc:spChg chg="add mod">
          <ac:chgData name="Indranil Palit" userId="468e919a787e991b" providerId="LiveId" clId="{F6B195CA-C85B-4647-BC3F-8959D6C4F8E0}" dt="2024-12-09T06:46:20.902" v="24381" actId="1076"/>
          <ac:spMkLst>
            <pc:docMk/>
            <pc:sldMk cId="666418735" sldId="317"/>
            <ac:spMk id="13" creationId="{6A9B9333-E0FA-C965-A8A6-13F30B3432F3}"/>
          </ac:spMkLst>
        </pc:spChg>
        <pc:graphicFrameChg chg="del">
          <ac:chgData name="Indranil Palit" userId="468e919a787e991b" providerId="LiveId" clId="{F6B195CA-C85B-4647-BC3F-8959D6C4F8E0}" dt="2024-12-03T02:55:19.372" v="3190" actId="478"/>
          <ac:graphicFrameMkLst>
            <pc:docMk/>
            <pc:sldMk cId="666418735" sldId="317"/>
            <ac:graphicFrameMk id="6" creationId="{5796E024-173B-3351-0B35-D495DE2D468D}"/>
          </ac:graphicFrameMkLst>
        </pc:graphicFrameChg>
        <pc:graphicFrameChg chg="add del mod">
          <ac:chgData name="Indranil Palit" userId="468e919a787e991b" providerId="LiveId" clId="{F6B195CA-C85B-4647-BC3F-8959D6C4F8E0}" dt="2024-12-03T04:31:37.492" v="3196" actId="478"/>
          <ac:graphicFrameMkLst>
            <pc:docMk/>
            <pc:sldMk cId="666418735" sldId="317"/>
            <ac:graphicFrameMk id="7" creationId="{1674586E-9B91-BB7F-A543-6FF45F560A92}"/>
          </ac:graphicFrameMkLst>
        </pc:graphicFrameChg>
        <pc:graphicFrameChg chg="add mod">
          <ac:chgData name="Indranil Palit" userId="468e919a787e991b" providerId="LiveId" clId="{F6B195CA-C85B-4647-BC3F-8959D6C4F8E0}" dt="2024-12-09T05:31:59.317" v="23214" actId="20577"/>
          <ac:graphicFrameMkLst>
            <pc:docMk/>
            <pc:sldMk cId="666418735" sldId="317"/>
            <ac:graphicFrameMk id="12" creationId="{62F34E5A-21B9-3154-0FE9-1D3930E4AEBC}"/>
          </ac:graphicFrameMkLst>
        </pc:graphicFrameChg>
      </pc:sldChg>
      <pc:sldChg chg="addSp delSp modSp add mod delAnim modAnim modNotesTx">
        <pc:chgData name="Indranil Palit" userId="468e919a787e991b" providerId="LiveId" clId="{F6B195CA-C85B-4647-BC3F-8959D6C4F8E0}" dt="2024-12-09T06:13:36.740" v="23949" actId="20577"/>
        <pc:sldMkLst>
          <pc:docMk/>
          <pc:sldMk cId="1078886339" sldId="318"/>
        </pc:sldMkLst>
        <pc:spChg chg="mod">
          <ac:chgData name="Indranil Palit" userId="468e919a787e991b" providerId="LiveId" clId="{F6B195CA-C85B-4647-BC3F-8959D6C4F8E0}" dt="2024-12-03T06:03:25.063" v="3823" actId="207"/>
          <ac:spMkLst>
            <pc:docMk/>
            <pc:sldMk cId="1078886339" sldId="318"/>
            <ac:spMk id="2" creationId="{2C78C4BC-DBBB-EF6A-6A52-1B640E20FD0A}"/>
          </ac:spMkLst>
        </pc:spChg>
        <pc:spChg chg="del">
          <ac:chgData name="Indranil Palit" userId="468e919a787e991b" providerId="LiveId" clId="{F6B195CA-C85B-4647-BC3F-8959D6C4F8E0}" dt="2024-12-03T04:56:53.576" v="3288" actId="478"/>
          <ac:spMkLst>
            <pc:docMk/>
            <pc:sldMk cId="1078886339" sldId="318"/>
            <ac:spMk id="13" creationId="{7DDA641B-4330-5660-953E-1A1D54A399D8}"/>
          </ac:spMkLst>
        </pc:spChg>
        <pc:graphicFrameChg chg="add del mod">
          <ac:chgData name="Indranil Palit" userId="468e919a787e991b" providerId="LiveId" clId="{F6B195CA-C85B-4647-BC3F-8959D6C4F8E0}" dt="2024-12-03T05:13:45.225" v="3318" actId="478"/>
          <ac:graphicFrameMkLst>
            <pc:docMk/>
            <pc:sldMk cId="1078886339" sldId="318"/>
            <ac:graphicFrameMk id="6" creationId="{7142FEF7-CB68-E025-DF24-B373BB471BF7}"/>
          </ac:graphicFrameMkLst>
        </pc:graphicFrameChg>
        <pc:graphicFrameChg chg="add mod">
          <ac:chgData name="Indranil Palit" userId="468e919a787e991b" providerId="LiveId" clId="{F6B195CA-C85B-4647-BC3F-8959D6C4F8E0}" dt="2024-12-08T00:26:25.301" v="22014"/>
          <ac:graphicFrameMkLst>
            <pc:docMk/>
            <pc:sldMk cId="1078886339" sldId="318"/>
            <ac:graphicFrameMk id="9" creationId="{C0228C14-36DA-8A69-62B5-BDCE400310F9}"/>
          </ac:graphicFrameMkLst>
        </pc:graphicFrameChg>
        <pc:graphicFrameChg chg="del">
          <ac:chgData name="Indranil Palit" userId="468e919a787e991b" providerId="LiveId" clId="{F6B195CA-C85B-4647-BC3F-8959D6C4F8E0}" dt="2024-12-03T04:56:51.153" v="3287" actId="478"/>
          <ac:graphicFrameMkLst>
            <pc:docMk/>
            <pc:sldMk cId="1078886339" sldId="318"/>
            <ac:graphicFrameMk id="12" creationId="{8E1D04AC-28F0-B26F-F1BF-95A2123CA8F7}"/>
          </ac:graphicFrameMkLst>
        </pc:graphicFrameChg>
      </pc:sldChg>
      <pc:sldChg chg="modSp add mod ord modAnim modNotesTx">
        <pc:chgData name="Indranil Palit" userId="468e919a787e991b" providerId="LiveId" clId="{F6B195CA-C85B-4647-BC3F-8959D6C4F8E0}" dt="2024-12-09T06:59:11.533" v="24680" actId="20577"/>
        <pc:sldMkLst>
          <pc:docMk/>
          <pc:sldMk cId="3618934490" sldId="319"/>
        </pc:sldMkLst>
        <pc:spChg chg="mod">
          <ac:chgData name="Indranil Palit" userId="468e919a787e991b" providerId="LiveId" clId="{F6B195CA-C85B-4647-BC3F-8959D6C4F8E0}" dt="2024-12-03T06:03:29.430" v="3824" actId="207"/>
          <ac:spMkLst>
            <pc:docMk/>
            <pc:sldMk cId="3618934490" sldId="319"/>
            <ac:spMk id="2" creationId="{21CB9701-A207-783F-B556-E1121606B1DF}"/>
          </ac:spMkLst>
        </pc:spChg>
      </pc:sldChg>
      <pc:sldChg chg="addSp delSp modSp add mod delAnim modAnim modShow modNotesTx">
        <pc:chgData name="Indranil Palit" userId="468e919a787e991b" providerId="LiveId" clId="{F6B195CA-C85B-4647-BC3F-8959D6C4F8E0}" dt="2024-12-08T02:10:03.439" v="22045" actId="729"/>
        <pc:sldMkLst>
          <pc:docMk/>
          <pc:sldMk cId="524696770" sldId="320"/>
        </pc:sldMkLst>
        <pc:spChg chg="mod">
          <ac:chgData name="Indranil Palit" userId="468e919a787e991b" providerId="LiveId" clId="{F6B195CA-C85B-4647-BC3F-8959D6C4F8E0}" dt="2024-12-03T06:03:33.521" v="3825" actId="207"/>
          <ac:spMkLst>
            <pc:docMk/>
            <pc:sldMk cId="524696770" sldId="320"/>
            <ac:spMk id="2" creationId="{0BD99554-F21A-BEC3-7305-2C8786C806FA}"/>
          </ac:spMkLst>
        </pc:spChg>
        <pc:spChg chg="mod">
          <ac:chgData name="Indranil Palit" userId="468e919a787e991b" providerId="LiveId" clId="{F6B195CA-C85B-4647-BC3F-8959D6C4F8E0}" dt="2024-12-03T05:56:02.313" v="3725" actId="1076"/>
          <ac:spMkLst>
            <pc:docMk/>
            <pc:sldMk cId="524696770" sldId="320"/>
            <ac:spMk id="4" creationId="{CDC978A4-C4CD-3649-8B8D-9262214984E9}"/>
          </ac:spMkLst>
        </pc:spChg>
        <pc:spChg chg="add mod">
          <ac:chgData name="Indranil Palit" userId="468e919a787e991b" providerId="LiveId" clId="{F6B195CA-C85B-4647-BC3F-8959D6C4F8E0}" dt="2024-12-03T05:46:21.845" v="3606" actId="1076"/>
          <ac:spMkLst>
            <pc:docMk/>
            <pc:sldMk cId="524696770" sldId="320"/>
            <ac:spMk id="15" creationId="{2C14391C-69CE-6242-D368-2E304E56AB23}"/>
          </ac:spMkLst>
        </pc:spChg>
        <pc:spChg chg="add mod">
          <ac:chgData name="Indranil Palit" userId="468e919a787e991b" providerId="LiveId" clId="{F6B195CA-C85B-4647-BC3F-8959D6C4F8E0}" dt="2024-12-03T05:53:08.624" v="3656" actId="20577"/>
          <ac:spMkLst>
            <pc:docMk/>
            <pc:sldMk cId="524696770" sldId="320"/>
            <ac:spMk id="16" creationId="{8235ADF1-6F06-9C0B-02FF-E95CCE7F5D09}"/>
          </ac:spMkLst>
        </pc:spChg>
        <pc:spChg chg="add mod">
          <ac:chgData name="Indranil Palit" userId="468e919a787e991b" providerId="LiveId" clId="{F6B195CA-C85B-4647-BC3F-8959D6C4F8E0}" dt="2024-12-03T05:53:37.593" v="3690" actId="20577"/>
          <ac:spMkLst>
            <pc:docMk/>
            <pc:sldMk cId="524696770" sldId="320"/>
            <ac:spMk id="17" creationId="{5E4FC2E8-58DA-CD16-694B-43912B5FCB8D}"/>
          </ac:spMkLst>
        </pc:spChg>
        <pc:spChg chg="add mod">
          <ac:chgData name="Indranil Palit" userId="468e919a787e991b" providerId="LiveId" clId="{F6B195CA-C85B-4647-BC3F-8959D6C4F8E0}" dt="2024-12-03T05:54:00.523" v="3718" actId="20577"/>
          <ac:spMkLst>
            <pc:docMk/>
            <pc:sldMk cId="524696770" sldId="320"/>
            <ac:spMk id="18" creationId="{5DB8C09A-9D06-C933-6406-4B192E034C09}"/>
          </ac:spMkLst>
        </pc:spChg>
        <pc:graphicFrameChg chg="del">
          <ac:chgData name="Indranil Palit" userId="468e919a787e991b" providerId="LiveId" clId="{F6B195CA-C85B-4647-BC3F-8959D6C4F8E0}" dt="2024-12-03T05:29:31.931" v="3505" actId="478"/>
          <ac:graphicFrameMkLst>
            <pc:docMk/>
            <pc:sldMk cId="524696770" sldId="320"/>
            <ac:graphicFrameMk id="6" creationId="{0980B19A-DCF0-34AA-FC0C-D0E30142B7C6}"/>
          </ac:graphicFrameMkLst>
        </pc:graphicFrameChg>
        <pc:graphicFrameChg chg="add del mod">
          <ac:chgData name="Indranil Palit" userId="468e919a787e991b" providerId="LiveId" clId="{F6B195CA-C85B-4647-BC3F-8959D6C4F8E0}" dt="2024-12-03T05:31:18.627" v="3515" actId="478"/>
          <ac:graphicFrameMkLst>
            <pc:docMk/>
            <pc:sldMk cId="524696770" sldId="320"/>
            <ac:graphicFrameMk id="7" creationId="{4BEDD8EF-4477-ECB6-20D2-7E530230C909}"/>
          </ac:graphicFrameMkLst>
        </pc:graphicFrameChg>
        <pc:graphicFrameChg chg="add mod">
          <ac:chgData name="Indranil Palit" userId="468e919a787e991b" providerId="LiveId" clId="{F6B195CA-C85B-4647-BC3F-8959D6C4F8E0}" dt="2024-12-06T05:58:34.892" v="8598" actId="14100"/>
          <ac:graphicFrameMkLst>
            <pc:docMk/>
            <pc:sldMk cId="524696770" sldId="320"/>
            <ac:graphicFrameMk id="11" creationId="{509172D0-2C39-9270-443E-19A793AFB1A2}"/>
          </ac:graphicFrameMkLst>
        </pc:graphicFrameChg>
        <pc:graphicFrameChg chg="add mod">
          <ac:chgData name="Indranil Palit" userId="468e919a787e991b" providerId="LiveId" clId="{F6B195CA-C85B-4647-BC3F-8959D6C4F8E0}" dt="2024-12-06T05:59:07.008" v="8603" actId="14100"/>
          <ac:graphicFrameMkLst>
            <pc:docMk/>
            <pc:sldMk cId="524696770" sldId="320"/>
            <ac:graphicFrameMk id="12" creationId="{D421C7D2-B838-6091-2C66-4C6AF5DDABBF}"/>
          </ac:graphicFrameMkLst>
        </pc:graphicFrameChg>
        <pc:graphicFrameChg chg="add mod">
          <ac:chgData name="Indranil Palit" userId="468e919a787e991b" providerId="LiveId" clId="{F6B195CA-C85B-4647-BC3F-8959D6C4F8E0}" dt="2024-12-06T06:06:07.568" v="8610" actId="14100"/>
          <ac:graphicFrameMkLst>
            <pc:docMk/>
            <pc:sldMk cId="524696770" sldId="320"/>
            <ac:graphicFrameMk id="13" creationId="{E92633A2-CE7C-27ED-4B73-A3EC339BD1BC}"/>
          </ac:graphicFrameMkLst>
        </pc:graphicFrameChg>
        <pc:graphicFrameChg chg="add mod">
          <ac:chgData name="Indranil Palit" userId="468e919a787e991b" providerId="LiveId" clId="{F6B195CA-C85B-4647-BC3F-8959D6C4F8E0}" dt="2024-12-06T06:06:43.696" v="8613"/>
          <ac:graphicFrameMkLst>
            <pc:docMk/>
            <pc:sldMk cId="524696770" sldId="320"/>
            <ac:graphicFrameMk id="14" creationId="{66EF51DD-CC64-852D-397E-4E1CE720B0E3}"/>
          </ac:graphicFrameMkLst>
        </pc:graphicFrameChg>
      </pc:sldChg>
      <pc:sldChg chg="addSp modSp add mod ord modAnim modNotesTx">
        <pc:chgData name="Indranil Palit" userId="468e919a787e991b" providerId="LiveId" clId="{F6B195CA-C85B-4647-BC3F-8959D6C4F8E0}" dt="2024-12-09T04:56:26.465" v="23108" actId="113"/>
        <pc:sldMkLst>
          <pc:docMk/>
          <pc:sldMk cId="683692886" sldId="321"/>
        </pc:sldMkLst>
        <pc:spChg chg="mod">
          <ac:chgData name="Indranil Palit" userId="468e919a787e991b" providerId="LiveId" clId="{F6B195CA-C85B-4647-BC3F-8959D6C4F8E0}" dt="2024-12-03T06:03:37.084" v="3826" actId="207"/>
          <ac:spMkLst>
            <pc:docMk/>
            <pc:sldMk cId="683692886" sldId="321"/>
            <ac:spMk id="15" creationId="{3ED4EADF-1D10-7831-15F9-F335220B1784}"/>
          </ac:spMkLst>
        </pc:spChg>
        <pc:spChg chg="mod">
          <ac:chgData name="Indranil Palit" userId="468e919a787e991b" providerId="LiveId" clId="{F6B195CA-C85B-4647-BC3F-8959D6C4F8E0}" dt="2024-12-09T04:56:13.733" v="23107" actId="113"/>
          <ac:spMkLst>
            <pc:docMk/>
            <pc:sldMk cId="683692886" sldId="321"/>
            <ac:spMk id="23" creationId="{1391BA2F-0C8B-A0CB-4EA2-D268DD19829A}"/>
          </ac:spMkLst>
        </pc:spChg>
        <pc:spChg chg="mod">
          <ac:chgData name="Indranil Palit" userId="468e919a787e991b" providerId="LiveId" clId="{F6B195CA-C85B-4647-BC3F-8959D6C4F8E0}" dt="2024-12-09T04:56:26.465" v="23108" actId="113"/>
          <ac:spMkLst>
            <pc:docMk/>
            <pc:sldMk cId="683692886" sldId="321"/>
            <ac:spMk id="25" creationId="{22500F1B-982E-B5A1-661A-055A27EBBE31}"/>
          </ac:spMkLst>
        </pc:spChg>
        <pc:spChg chg="mod">
          <ac:chgData name="Indranil Palit" userId="468e919a787e991b" providerId="LiveId" clId="{F6B195CA-C85B-4647-BC3F-8959D6C4F8E0}" dt="2024-12-09T04:55:57.230" v="23106" actId="113"/>
          <ac:spMkLst>
            <pc:docMk/>
            <pc:sldMk cId="683692886" sldId="321"/>
            <ac:spMk id="27" creationId="{C8183EFE-0363-04E3-A230-4B5B112C6814}"/>
          </ac:spMkLst>
        </pc:spChg>
        <pc:cxnChg chg="add mod">
          <ac:chgData name="Indranil Palit" userId="468e919a787e991b" providerId="LiveId" clId="{F6B195CA-C85B-4647-BC3F-8959D6C4F8E0}" dt="2024-12-09T04:53:10.252" v="23092"/>
          <ac:cxnSpMkLst>
            <pc:docMk/>
            <pc:sldMk cId="683692886" sldId="321"/>
            <ac:cxnSpMk id="4" creationId="{8AC14461-E27D-413D-B31A-47B74646AF25}"/>
          </ac:cxnSpMkLst>
        </pc:cxnChg>
        <pc:cxnChg chg="add mod">
          <ac:chgData name="Indranil Palit" userId="468e919a787e991b" providerId="LiveId" clId="{F6B195CA-C85B-4647-BC3F-8959D6C4F8E0}" dt="2024-12-09T04:53:10.252" v="23092"/>
          <ac:cxnSpMkLst>
            <pc:docMk/>
            <pc:sldMk cId="683692886" sldId="321"/>
            <ac:cxnSpMk id="8" creationId="{4D6AEA4C-7710-4829-BA87-8DD77F15932C}"/>
          </ac:cxnSpMkLst>
        </pc:cxnChg>
        <pc:cxnChg chg="add mod">
          <ac:chgData name="Indranil Palit" userId="468e919a787e991b" providerId="LiveId" clId="{F6B195CA-C85B-4647-BC3F-8959D6C4F8E0}" dt="2024-12-09T04:53:10.252" v="23092"/>
          <ac:cxnSpMkLst>
            <pc:docMk/>
            <pc:sldMk cId="683692886" sldId="321"/>
            <ac:cxnSpMk id="9" creationId="{E9BD473E-6203-491C-87AC-54AC0AB23333}"/>
          </ac:cxnSpMkLst>
        </pc:cxnChg>
      </pc:sldChg>
      <pc:sldChg chg="addSp delSp modSp add mod ord delAnim modAnim modNotesTx">
        <pc:chgData name="Indranil Palit" userId="468e919a787e991b" providerId="LiveId" clId="{F6B195CA-C85B-4647-BC3F-8959D6C4F8E0}" dt="2024-12-08T00:18:55.949" v="21944" actId="20577"/>
        <pc:sldMkLst>
          <pc:docMk/>
          <pc:sldMk cId="1316675678" sldId="322"/>
        </pc:sldMkLst>
        <pc:spChg chg="mod">
          <ac:chgData name="Indranil Palit" userId="468e919a787e991b" providerId="LiveId" clId="{F6B195CA-C85B-4647-BC3F-8959D6C4F8E0}" dt="2024-12-08T00:18:16.903" v="21940" actId="164"/>
          <ac:spMkLst>
            <pc:docMk/>
            <pc:sldMk cId="1316675678" sldId="322"/>
            <ac:spMk id="3" creationId="{2148A866-E27C-9ED8-22FC-D770CEA5A775}"/>
          </ac:spMkLst>
        </pc:spChg>
        <pc:spChg chg="mod">
          <ac:chgData name="Indranil Palit" userId="468e919a787e991b" providerId="LiveId" clId="{F6B195CA-C85B-4647-BC3F-8959D6C4F8E0}" dt="2024-12-08T00:16:46.809" v="21930" actId="1076"/>
          <ac:spMkLst>
            <pc:docMk/>
            <pc:sldMk cId="1316675678" sldId="322"/>
            <ac:spMk id="5" creationId="{94F599E3-E316-7298-840A-4737359C0377}"/>
          </ac:spMkLst>
        </pc:spChg>
        <pc:spChg chg="del">
          <ac:chgData name="Indranil Palit" userId="468e919a787e991b" providerId="LiveId" clId="{F6B195CA-C85B-4647-BC3F-8959D6C4F8E0}" dt="2024-12-03T06:22:51.419" v="3878" actId="478"/>
          <ac:spMkLst>
            <pc:docMk/>
            <pc:sldMk cId="1316675678" sldId="322"/>
            <ac:spMk id="6" creationId="{843CB751-9C47-3352-E360-5B7577872DE4}"/>
          </ac:spMkLst>
        </pc:spChg>
        <pc:spChg chg="del">
          <ac:chgData name="Indranil Palit" userId="468e919a787e991b" providerId="LiveId" clId="{F6B195CA-C85B-4647-BC3F-8959D6C4F8E0}" dt="2024-12-03T06:22:51.419" v="3878" actId="478"/>
          <ac:spMkLst>
            <pc:docMk/>
            <pc:sldMk cId="1316675678" sldId="322"/>
            <ac:spMk id="7" creationId="{980FBA8C-7A92-49B6-E5F8-007E95DD5B99}"/>
          </ac:spMkLst>
        </pc:spChg>
        <pc:spChg chg="mod">
          <ac:chgData name="Indranil Palit" userId="468e919a787e991b" providerId="LiveId" clId="{F6B195CA-C85B-4647-BC3F-8959D6C4F8E0}" dt="2024-12-08T00:18:16.903" v="21940" actId="164"/>
          <ac:spMkLst>
            <pc:docMk/>
            <pc:sldMk cId="1316675678" sldId="322"/>
            <ac:spMk id="9" creationId="{C03DD4DB-C36A-2BD7-55CE-6341B1B21082}"/>
          </ac:spMkLst>
        </pc:spChg>
        <pc:spChg chg="mod">
          <ac:chgData name="Indranil Palit" userId="468e919a787e991b" providerId="LiveId" clId="{F6B195CA-C85B-4647-BC3F-8959D6C4F8E0}" dt="2024-12-08T00:16:41.710" v="21929" actId="1076"/>
          <ac:spMkLst>
            <pc:docMk/>
            <pc:sldMk cId="1316675678" sldId="322"/>
            <ac:spMk id="10" creationId="{62174C4C-CE77-C1B5-D05B-75F9898AB69D}"/>
          </ac:spMkLst>
        </pc:spChg>
        <pc:spChg chg="add del">
          <ac:chgData name="Indranil Palit" userId="468e919a787e991b" providerId="LiveId" clId="{F6B195CA-C85B-4647-BC3F-8959D6C4F8E0}" dt="2024-12-08T00:17:47.055" v="21938" actId="11529"/>
          <ac:spMkLst>
            <pc:docMk/>
            <pc:sldMk cId="1316675678" sldId="322"/>
            <ac:spMk id="19" creationId="{3001278A-DE17-8AB7-FFE4-C2929061A3FA}"/>
          </ac:spMkLst>
        </pc:spChg>
        <pc:grpChg chg="add mod">
          <ac:chgData name="Indranil Palit" userId="468e919a787e991b" providerId="LiveId" clId="{F6B195CA-C85B-4647-BC3F-8959D6C4F8E0}" dt="2024-12-08T00:18:16.903" v="21940" actId="164"/>
          <ac:grpSpMkLst>
            <pc:docMk/>
            <pc:sldMk cId="1316675678" sldId="322"/>
            <ac:grpSpMk id="20" creationId="{27A0340B-EFB0-BA3D-57D7-0824E7744F8B}"/>
          </ac:grpSpMkLst>
        </pc:grpChg>
        <pc:graphicFrameChg chg="add del modGraphic">
          <ac:chgData name="Indranil Palit" userId="468e919a787e991b" providerId="LiveId" clId="{F6B195CA-C85B-4647-BC3F-8959D6C4F8E0}" dt="2024-12-08T00:12:58.940" v="21880" actId="478"/>
          <ac:graphicFrameMkLst>
            <pc:docMk/>
            <pc:sldMk cId="1316675678" sldId="322"/>
            <ac:graphicFrameMk id="6" creationId="{B26A4B20-254F-9129-4AC6-B4C48886A446}"/>
          </ac:graphicFrameMkLst>
        </pc:graphicFrameChg>
        <pc:cxnChg chg="add del mod">
          <ac:chgData name="Indranil Palit" userId="468e919a787e991b" providerId="LiveId" clId="{F6B195CA-C85B-4647-BC3F-8959D6C4F8E0}" dt="2024-12-08T00:13:29.892" v="21884" actId="478"/>
          <ac:cxnSpMkLst>
            <pc:docMk/>
            <pc:sldMk cId="1316675678" sldId="322"/>
            <ac:cxnSpMk id="8" creationId="{EC9F7707-A5D1-F068-70A4-2353680E1800}"/>
          </ac:cxnSpMkLst>
        </pc:cxnChg>
        <pc:cxnChg chg="add mod">
          <ac:chgData name="Indranil Palit" userId="468e919a787e991b" providerId="LiveId" clId="{F6B195CA-C85B-4647-BC3F-8959D6C4F8E0}" dt="2024-12-08T00:18:16.903" v="21940" actId="164"/>
          <ac:cxnSpMkLst>
            <pc:docMk/>
            <pc:sldMk cId="1316675678" sldId="322"/>
            <ac:cxnSpMk id="13" creationId="{0F0118E6-3B93-3ECD-BCD4-00C3C46B1194}"/>
          </ac:cxnSpMkLst>
        </pc:cxnChg>
        <pc:cxnChg chg="add mod">
          <ac:chgData name="Indranil Palit" userId="468e919a787e991b" providerId="LiveId" clId="{F6B195CA-C85B-4647-BC3F-8959D6C4F8E0}" dt="2024-12-08T00:18:16.903" v="21940" actId="164"/>
          <ac:cxnSpMkLst>
            <pc:docMk/>
            <pc:sldMk cId="1316675678" sldId="322"/>
            <ac:cxnSpMk id="16" creationId="{7D737608-B1AB-2779-6B56-C3165E95ACC8}"/>
          </ac:cxnSpMkLst>
        </pc:cxnChg>
        <pc:cxnChg chg="add mod">
          <ac:chgData name="Indranil Palit" userId="468e919a787e991b" providerId="LiveId" clId="{F6B195CA-C85B-4647-BC3F-8959D6C4F8E0}" dt="2024-12-08T00:18:16.903" v="21940" actId="164"/>
          <ac:cxnSpMkLst>
            <pc:docMk/>
            <pc:sldMk cId="1316675678" sldId="322"/>
            <ac:cxnSpMk id="18" creationId="{EC5A2A77-0826-A1F0-9F09-7CE63EA45A33}"/>
          </ac:cxnSpMkLst>
        </pc:cxnChg>
      </pc:sldChg>
      <pc:sldChg chg="new del">
        <pc:chgData name="Indranil Palit" userId="468e919a787e991b" providerId="LiveId" clId="{F6B195CA-C85B-4647-BC3F-8959D6C4F8E0}" dt="2024-12-03T05:59:24.602" v="3762" actId="680"/>
        <pc:sldMkLst>
          <pc:docMk/>
          <pc:sldMk cId="2529557089" sldId="322"/>
        </pc:sldMkLst>
      </pc:sldChg>
      <pc:sldChg chg="addSp modSp mod modAnim modNotesTx">
        <pc:chgData name="Indranil Palit" userId="468e919a787e991b" providerId="LiveId" clId="{F6B195CA-C85B-4647-BC3F-8959D6C4F8E0}" dt="2024-12-06T06:40:08.972" v="11440" actId="20577"/>
        <pc:sldMkLst>
          <pc:docMk/>
          <pc:sldMk cId="3598817631" sldId="323"/>
        </pc:sldMkLst>
        <pc:spChg chg="mod">
          <ac:chgData name="Indranil Palit" userId="468e919a787e991b" providerId="LiveId" clId="{F6B195CA-C85B-4647-BC3F-8959D6C4F8E0}" dt="2024-12-04T07:20:24.976" v="4927" actId="164"/>
          <ac:spMkLst>
            <pc:docMk/>
            <pc:sldMk cId="3598817631" sldId="323"/>
            <ac:spMk id="96" creationId="{73F0DD0D-1E2C-59B2-2752-2266899A1C49}"/>
          </ac:spMkLst>
        </pc:spChg>
        <pc:spChg chg="mod">
          <ac:chgData name="Indranil Palit" userId="468e919a787e991b" providerId="LiveId" clId="{F6B195CA-C85B-4647-BC3F-8959D6C4F8E0}" dt="2024-12-04T07:20:24.976" v="4927" actId="164"/>
          <ac:spMkLst>
            <pc:docMk/>
            <pc:sldMk cId="3598817631" sldId="323"/>
            <ac:spMk id="97" creationId="{C522D7D6-BE9E-E50A-C30A-84A92B7C8130}"/>
          </ac:spMkLst>
        </pc:spChg>
        <pc:spChg chg="mod">
          <ac:chgData name="Indranil Palit" userId="468e919a787e991b" providerId="LiveId" clId="{F6B195CA-C85B-4647-BC3F-8959D6C4F8E0}" dt="2024-12-04T07:20:24.976" v="4927" actId="164"/>
          <ac:spMkLst>
            <pc:docMk/>
            <pc:sldMk cId="3598817631" sldId="323"/>
            <ac:spMk id="98" creationId="{EB24E3A9-89CA-210B-EF50-AC7A5210A835}"/>
          </ac:spMkLst>
        </pc:spChg>
        <pc:spChg chg="mod">
          <ac:chgData name="Indranil Palit" userId="468e919a787e991b" providerId="LiveId" clId="{F6B195CA-C85B-4647-BC3F-8959D6C4F8E0}" dt="2024-12-04T07:20:24.976" v="4927" actId="164"/>
          <ac:spMkLst>
            <pc:docMk/>
            <pc:sldMk cId="3598817631" sldId="323"/>
            <ac:spMk id="99" creationId="{F3D03BBD-4B20-C8E1-01C7-A622DAD0D053}"/>
          </ac:spMkLst>
        </pc:spChg>
        <pc:spChg chg="mod">
          <ac:chgData name="Indranil Palit" userId="468e919a787e991b" providerId="LiveId" clId="{F6B195CA-C85B-4647-BC3F-8959D6C4F8E0}" dt="2024-12-04T07:20:24.976" v="4927" actId="164"/>
          <ac:spMkLst>
            <pc:docMk/>
            <pc:sldMk cId="3598817631" sldId="323"/>
            <ac:spMk id="100" creationId="{CA46B5B6-B73D-4603-E303-DB3B94520B1A}"/>
          </ac:spMkLst>
        </pc:spChg>
        <pc:spChg chg="mod">
          <ac:chgData name="Indranil Palit" userId="468e919a787e991b" providerId="LiveId" clId="{F6B195CA-C85B-4647-BC3F-8959D6C4F8E0}" dt="2024-12-04T07:20:24.976" v="4927" actId="164"/>
          <ac:spMkLst>
            <pc:docMk/>
            <pc:sldMk cId="3598817631" sldId="323"/>
            <ac:spMk id="101" creationId="{386FF792-8F59-6B78-23CE-00D62D02CFF8}"/>
          </ac:spMkLst>
        </pc:spChg>
        <pc:spChg chg="mod">
          <ac:chgData name="Indranil Palit" userId="468e919a787e991b" providerId="LiveId" clId="{F6B195CA-C85B-4647-BC3F-8959D6C4F8E0}" dt="2024-12-04T07:20:24.976" v="4927" actId="164"/>
          <ac:spMkLst>
            <pc:docMk/>
            <pc:sldMk cId="3598817631" sldId="323"/>
            <ac:spMk id="102" creationId="{8F5F2979-1AC3-EDC6-4F30-8A631241F73D}"/>
          </ac:spMkLst>
        </pc:spChg>
        <pc:spChg chg="mod">
          <ac:chgData name="Indranil Palit" userId="468e919a787e991b" providerId="LiveId" clId="{F6B195CA-C85B-4647-BC3F-8959D6C4F8E0}" dt="2024-12-04T07:20:24.976" v="4927" actId="164"/>
          <ac:spMkLst>
            <pc:docMk/>
            <pc:sldMk cId="3598817631" sldId="323"/>
            <ac:spMk id="103" creationId="{77F5DBAA-26AE-F71A-288C-E1464F49657F}"/>
          </ac:spMkLst>
        </pc:spChg>
        <pc:spChg chg="mod">
          <ac:chgData name="Indranil Palit" userId="468e919a787e991b" providerId="LiveId" clId="{F6B195CA-C85B-4647-BC3F-8959D6C4F8E0}" dt="2024-12-04T07:20:24.976" v="4927" actId="164"/>
          <ac:spMkLst>
            <pc:docMk/>
            <pc:sldMk cId="3598817631" sldId="323"/>
            <ac:spMk id="104" creationId="{0D5FB751-67E4-5ADF-7B5B-4430DF0044FF}"/>
          </ac:spMkLst>
        </pc:spChg>
        <pc:spChg chg="mod">
          <ac:chgData name="Indranil Palit" userId="468e919a787e991b" providerId="LiveId" clId="{F6B195CA-C85B-4647-BC3F-8959D6C4F8E0}" dt="2024-12-04T07:20:24.976" v="4927" actId="164"/>
          <ac:spMkLst>
            <pc:docMk/>
            <pc:sldMk cId="3598817631" sldId="323"/>
            <ac:spMk id="105" creationId="{AFD12A06-404A-1FE3-6E74-8609A8C2229A}"/>
          </ac:spMkLst>
        </pc:spChg>
        <pc:spChg chg="mod">
          <ac:chgData name="Indranil Palit" userId="468e919a787e991b" providerId="LiveId" clId="{F6B195CA-C85B-4647-BC3F-8959D6C4F8E0}" dt="2024-12-04T07:20:24.976" v="4927" actId="164"/>
          <ac:spMkLst>
            <pc:docMk/>
            <pc:sldMk cId="3598817631" sldId="323"/>
            <ac:spMk id="106" creationId="{7AC078EF-8D12-EB05-5FD9-9BB873D1CDFA}"/>
          </ac:spMkLst>
        </pc:spChg>
        <pc:spChg chg="mod">
          <ac:chgData name="Indranil Palit" userId="468e919a787e991b" providerId="LiveId" clId="{F6B195CA-C85B-4647-BC3F-8959D6C4F8E0}" dt="2024-12-04T07:27:00.342" v="4942" actId="207"/>
          <ac:spMkLst>
            <pc:docMk/>
            <pc:sldMk cId="3598817631" sldId="323"/>
            <ac:spMk id="113" creationId="{57851291-46FF-0BE0-58C2-C38D40A4BD41}"/>
          </ac:spMkLst>
        </pc:spChg>
        <pc:spChg chg="mod">
          <ac:chgData name="Indranil Palit" userId="468e919a787e991b" providerId="LiveId" clId="{F6B195CA-C85B-4647-BC3F-8959D6C4F8E0}" dt="2024-12-04T07:27:13.347" v="4944" actId="207"/>
          <ac:spMkLst>
            <pc:docMk/>
            <pc:sldMk cId="3598817631" sldId="323"/>
            <ac:spMk id="116" creationId="{5B011383-CB6C-5F4F-8703-ACA8C637760C}"/>
          </ac:spMkLst>
        </pc:spChg>
        <pc:spChg chg="mod">
          <ac:chgData name="Indranil Palit" userId="468e919a787e991b" providerId="LiveId" clId="{F6B195CA-C85B-4647-BC3F-8959D6C4F8E0}" dt="2024-12-04T07:27:00.342" v="4942" actId="207"/>
          <ac:spMkLst>
            <pc:docMk/>
            <pc:sldMk cId="3598817631" sldId="323"/>
            <ac:spMk id="119" creationId="{7B805106-F3E2-B7CD-E3E4-1D7955E06F43}"/>
          </ac:spMkLst>
        </pc:spChg>
        <pc:spChg chg="mod">
          <ac:chgData name="Indranil Palit" userId="468e919a787e991b" providerId="LiveId" clId="{F6B195CA-C85B-4647-BC3F-8959D6C4F8E0}" dt="2024-12-04T07:20:24.976" v="4927" actId="164"/>
          <ac:spMkLst>
            <pc:docMk/>
            <pc:sldMk cId="3598817631" sldId="323"/>
            <ac:spMk id="136" creationId="{16CE5E4F-AF31-8869-5BD0-36510CB9538C}"/>
          </ac:spMkLst>
        </pc:spChg>
        <pc:spChg chg="mod">
          <ac:chgData name="Indranil Palit" userId="468e919a787e991b" providerId="LiveId" clId="{F6B195CA-C85B-4647-BC3F-8959D6C4F8E0}" dt="2024-12-04T07:19:57.802" v="4926" actId="164"/>
          <ac:spMkLst>
            <pc:docMk/>
            <pc:sldMk cId="3598817631" sldId="323"/>
            <ac:spMk id="149" creationId="{B55A621B-C502-3D71-57C6-D8C2411A1A94}"/>
          </ac:spMkLst>
        </pc:spChg>
        <pc:spChg chg="mod">
          <ac:chgData name="Indranil Palit" userId="468e919a787e991b" providerId="LiveId" clId="{F6B195CA-C85B-4647-BC3F-8959D6C4F8E0}" dt="2024-12-04T07:19:57.802" v="4926" actId="164"/>
          <ac:spMkLst>
            <pc:docMk/>
            <pc:sldMk cId="3598817631" sldId="323"/>
            <ac:spMk id="150" creationId="{EEFEBA7F-EA7D-D213-A5A2-5DD1FAF26773}"/>
          </ac:spMkLst>
        </pc:spChg>
        <pc:spChg chg="mod">
          <ac:chgData name="Indranil Palit" userId="468e919a787e991b" providerId="LiveId" clId="{F6B195CA-C85B-4647-BC3F-8959D6C4F8E0}" dt="2024-12-04T07:19:57.802" v="4926" actId="164"/>
          <ac:spMkLst>
            <pc:docMk/>
            <pc:sldMk cId="3598817631" sldId="323"/>
            <ac:spMk id="151" creationId="{0E731E05-8A0B-E91F-42B0-905E14F50CD5}"/>
          </ac:spMkLst>
        </pc:spChg>
        <pc:spChg chg="mod">
          <ac:chgData name="Indranil Palit" userId="468e919a787e991b" providerId="LiveId" clId="{F6B195CA-C85B-4647-BC3F-8959D6C4F8E0}" dt="2024-12-04T07:19:57.802" v="4926" actId="164"/>
          <ac:spMkLst>
            <pc:docMk/>
            <pc:sldMk cId="3598817631" sldId="323"/>
            <ac:spMk id="152" creationId="{A0D83C08-EBD1-079A-780F-84C786162E55}"/>
          </ac:spMkLst>
        </pc:spChg>
        <pc:spChg chg="mod">
          <ac:chgData name="Indranil Palit" userId="468e919a787e991b" providerId="LiveId" clId="{F6B195CA-C85B-4647-BC3F-8959D6C4F8E0}" dt="2024-12-04T07:19:33.017" v="4925" actId="164"/>
          <ac:spMkLst>
            <pc:docMk/>
            <pc:sldMk cId="3598817631" sldId="323"/>
            <ac:spMk id="153" creationId="{212D5D13-60CD-8F26-2C32-39DA7106166B}"/>
          </ac:spMkLst>
        </pc:spChg>
        <pc:spChg chg="mod">
          <ac:chgData name="Indranil Palit" userId="468e919a787e991b" providerId="LiveId" clId="{F6B195CA-C85B-4647-BC3F-8959D6C4F8E0}" dt="2024-12-04T07:19:33.017" v="4925" actId="164"/>
          <ac:spMkLst>
            <pc:docMk/>
            <pc:sldMk cId="3598817631" sldId="323"/>
            <ac:spMk id="154" creationId="{5878E915-538E-5ADC-AA3C-FC159BA1F359}"/>
          </ac:spMkLst>
        </pc:spChg>
        <pc:spChg chg="mod">
          <ac:chgData name="Indranil Palit" userId="468e919a787e991b" providerId="LiveId" clId="{F6B195CA-C85B-4647-BC3F-8959D6C4F8E0}" dt="2024-12-04T07:19:33.017" v="4925" actId="164"/>
          <ac:spMkLst>
            <pc:docMk/>
            <pc:sldMk cId="3598817631" sldId="323"/>
            <ac:spMk id="155" creationId="{64748DE3-6FB3-BDDD-FF6D-60CE808F88CC}"/>
          </ac:spMkLst>
        </pc:spChg>
        <pc:spChg chg="mod">
          <ac:chgData name="Indranil Palit" userId="468e919a787e991b" providerId="LiveId" clId="{F6B195CA-C85B-4647-BC3F-8959D6C4F8E0}" dt="2024-12-04T07:19:33.017" v="4925" actId="164"/>
          <ac:spMkLst>
            <pc:docMk/>
            <pc:sldMk cId="3598817631" sldId="323"/>
            <ac:spMk id="156" creationId="{1207653A-CEE3-8888-6B0A-10971A87BF0A}"/>
          </ac:spMkLst>
        </pc:spChg>
        <pc:spChg chg="mod">
          <ac:chgData name="Indranil Palit" userId="468e919a787e991b" providerId="LiveId" clId="{F6B195CA-C85B-4647-BC3F-8959D6C4F8E0}" dt="2024-12-04T07:19:57.802" v="4926" actId="164"/>
          <ac:spMkLst>
            <pc:docMk/>
            <pc:sldMk cId="3598817631" sldId="323"/>
            <ac:spMk id="157" creationId="{A6560E23-B7B6-E5E0-BB6E-E5EB4FAE94D2}"/>
          </ac:spMkLst>
        </pc:spChg>
        <pc:spChg chg="mod">
          <ac:chgData name="Indranil Palit" userId="468e919a787e991b" providerId="LiveId" clId="{F6B195CA-C85B-4647-BC3F-8959D6C4F8E0}" dt="2024-12-04T07:19:57.802" v="4926" actId="164"/>
          <ac:spMkLst>
            <pc:docMk/>
            <pc:sldMk cId="3598817631" sldId="323"/>
            <ac:spMk id="158" creationId="{FDF0F62F-5E02-79E6-E681-7E1F0537DD63}"/>
          </ac:spMkLst>
        </pc:spChg>
        <pc:spChg chg="mod">
          <ac:chgData name="Indranil Palit" userId="468e919a787e991b" providerId="LiveId" clId="{F6B195CA-C85B-4647-BC3F-8959D6C4F8E0}" dt="2024-12-04T07:20:24.976" v="4927" actId="164"/>
          <ac:spMkLst>
            <pc:docMk/>
            <pc:sldMk cId="3598817631" sldId="323"/>
            <ac:spMk id="165" creationId="{19674C5A-13FE-E170-214D-EB36B3B489D2}"/>
          </ac:spMkLst>
        </pc:spChg>
        <pc:spChg chg="mod">
          <ac:chgData name="Indranil Palit" userId="468e919a787e991b" providerId="LiveId" clId="{F6B195CA-C85B-4647-BC3F-8959D6C4F8E0}" dt="2024-12-04T07:20:24.976" v="4927" actId="164"/>
          <ac:spMkLst>
            <pc:docMk/>
            <pc:sldMk cId="3598817631" sldId="323"/>
            <ac:spMk id="166" creationId="{6CE258B1-234E-36CE-8F97-1B23C4D26E4A}"/>
          </ac:spMkLst>
        </pc:spChg>
        <pc:spChg chg="mod">
          <ac:chgData name="Indranil Palit" userId="468e919a787e991b" providerId="LiveId" clId="{F6B195CA-C85B-4647-BC3F-8959D6C4F8E0}" dt="2024-12-04T07:20:24.976" v="4927" actId="164"/>
          <ac:spMkLst>
            <pc:docMk/>
            <pc:sldMk cId="3598817631" sldId="323"/>
            <ac:spMk id="171" creationId="{E9EBEA6B-3637-C87C-A970-836DE44542AE}"/>
          </ac:spMkLst>
        </pc:spChg>
        <pc:spChg chg="mod">
          <ac:chgData name="Indranil Palit" userId="468e919a787e991b" providerId="LiveId" clId="{F6B195CA-C85B-4647-BC3F-8959D6C4F8E0}" dt="2024-12-04T07:20:24.976" v="4927" actId="164"/>
          <ac:spMkLst>
            <pc:docMk/>
            <pc:sldMk cId="3598817631" sldId="323"/>
            <ac:spMk id="172" creationId="{B057DCD9-316B-E9CB-CB88-E168068155D2}"/>
          </ac:spMkLst>
        </pc:spChg>
        <pc:spChg chg="mod">
          <ac:chgData name="Indranil Palit" userId="468e919a787e991b" providerId="LiveId" clId="{F6B195CA-C85B-4647-BC3F-8959D6C4F8E0}" dt="2024-12-04T07:20:24.976" v="4927" actId="164"/>
          <ac:spMkLst>
            <pc:docMk/>
            <pc:sldMk cId="3598817631" sldId="323"/>
            <ac:spMk id="173" creationId="{94FEBDE4-6EAF-9966-CBBF-159DDC7F536B}"/>
          </ac:spMkLst>
        </pc:spChg>
        <pc:spChg chg="mod">
          <ac:chgData name="Indranil Palit" userId="468e919a787e991b" providerId="LiveId" clId="{F6B195CA-C85B-4647-BC3F-8959D6C4F8E0}" dt="2024-12-04T07:20:31.727" v="4928" actId="207"/>
          <ac:spMkLst>
            <pc:docMk/>
            <pc:sldMk cId="3598817631" sldId="323"/>
            <ac:spMk id="175" creationId="{C4A47FFD-D761-9E64-A396-613C8814EC36}"/>
          </ac:spMkLst>
        </pc:spChg>
        <pc:spChg chg="mod">
          <ac:chgData name="Indranil Palit" userId="468e919a787e991b" providerId="LiveId" clId="{F6B195CA-C85B-4647-BC3F-8959D6C4F8E0}" dt="2024-12-04T07:19:33.017" v="4925" actId="164"/>
          <ac:spMkLst>
            <pc:docMk/>
            <pc:sldMk cId="3598817631" sldId="323"/>
            <ac:spMk id="176" creationId="{C44377E1-37A2-BAA0-6C90-443B01C2C5C7}"/>
          </ac:spMkLst>
        </pc:spChg>
        <pc:grpChg chg="add mod">
          <ac:chgData name="Indranil Palit" userId="468e919a787e991b" providerId="LiveId" clId="{F6B195CA-C85B-4647-BC3F-8959D6C4F8E0}" dt="2024-12-04T07:19:33.017" v="4925" actId="164"/>
          <ac:grpSpMkLst>
            <pc:docMk/>
            <pc:sldMk cId="3598817631" sldId="323"/>
            <ac:grpSpMk id="3" creationId="{11D869BE-2E96-7442-C42E-6B094143E42F}"/>
          </ac:grpSpMkLst>
        </pc:grpChg>
        <pc:grpChg chg="add mod">
          <ac:chgData name="Indranil Palit" userId="468e919a787e991b" providerId="LiveId" clId="{F6B195CA-C85B-4647-BC3F-8959D6C4F8E0}" dt="2024-12-04T07:19:57.802" v="4926" actId="164"/>
          <ac:grpSpMkLst>
            <pc:docMk/>
            <pc:sldMk cId="3598817631" sldId="323"/>
            <ac:grpSpMk id="5" creationId="{84EC020B-302B-0262-DBCF-29EEE6BEA9B9}"/>
          </ac:grpSpMkLst>
        </pc:grpChg>
        <pc:grpChg chg="add mod">
          <ac:chgData name="Indranil Palit" userId="468e919a787e991b" providerId="LiveId" clId="{F6B195CA-C85B-4647-BC3F-8959D6C4F8E0}" dt="2024-12-04T07:20:24.976" v="4927" actId="164"/>
          <ac:grpSpMkLst>
            <pc:docMk/>
            <pc:sldMk cId="3598817631" sldId="323"/>
            <ac:grpSpMk id="6" creationId="{1E2DFC67-E696-8E40-5B84-93AB27ADC3E1}"/>
          </ac:grpSpMkLst>
        </pc:grpChg>
        <pc:grpChg chg="mod">
          <ac:chgData name="Indranil Palit" userId="468e919a787e991b" providerId="LiveId" clId="{F6B195CA-C85B-4647-BC3F-8959D6C4F8E0}" dt="2024-12-04T07:19:33.017" v="4925" actId="164"/>
          <ac:grpSpMkLst>
            <pc:docMk/>
            <pc:sldMk cId="3598817631" sldId="323"/>
            <ac:grpSpMk id="92" creationId="{19FFD561-F1EE-4761-3944-427BC998D686}"/>
          </ac:grpSpMkLst>
        </pc:grpChg>
        <pc:grpChg chg="mod">
          <ac:chgData name="Indranil Palit" userId="468e919a787e991b" providerId="LiveId" clId="{F6B195CA-C85B-4647-BC3F-8959D6C4F8E0}" dt="2024-12-04T07:19:57.802" v="4926" actId="164"/>
          <ac:grpSpMkLst>
            <pc:docMk/>
            <pc:sldMk cId="3598817631" sldId="323"/>
            <ac:grpSpMk id="111" creationId="{53F478C1-89FE-C2AB-75B6-C20064E766C2}"/>
          </ac:grpSpMkLst>
        </pc:grpChg>
        <pc:grpChg chg="mod">
          <ac:chgData name="Indranil Palit" userId="468e919a787e991b" providerId="LiveId" clId="{F6B195CA-C85B-4647-BC3F-8959D6C4F8E0}" dt="2024-12-04T07:19:57.802" v="4926" actId="164"/>
          <ac:grpSpMkLst>
            <pc:docMk/>
            <pc:sldMk cId="3598817631" sldId="323"/>
            <ac:grpSpMk id="114" creationId="{9932D71E-D05C-D505-9250-699125F41F9F}"/>
          </ac:grpSpMkLst>
        </pc:grpChg>
        <pc:grpChg chg="mod">
          <ac:chgData name="Indranil Palit" userId="468e919a787e991b" providerId="LiveId" clId="{F6B195CA-C85B-4647-BC3F-8959D6C4F8E0}" dt="2024-12-04T07:19:57.802" v="4926" actId="164"/>
          <ac:grpSpMkLst>
            <pc:docMk/>
            <pc:sldMk cId="3598817631" sldId="323"/>
            <ac:grpSpMk id="117" creationId="{95FD91CA-F513-B6A1-4C15-D52B58651241}"/>
          </ac:grpSpMkLst>
        </pc:grpChg>
        <pc:grpChg chg="mod">
          <ac:chgData name="Indranil Palit" userId="468e919a787e991b" providerId="LiveId" clId="{F6B195CA-C85B-4647-BC3F-8959D6C4F8E0}" dt="2024-12-04T07:19:33.017" v="4925" actId="164"/>
          <ac:grpSpMkLst>
            <pc:docMk/>
            <pc:sldMk cId="3598817631" sldId="323"/>
            <ac:grpSpMk id="137" creationId="{932E8C63-B8D3-BCAE-232D-446C86FED2FD}"/>
          </ac:grpSpMkLst>
        </pc:grpChg>
        <pc:grpChg chg="mod">
          <ac:chgData name="Indranil Palit" userId="468e919a787e991b" providerId="LiveId" clId="{F6B195CA-C85B-4647-BC3F-8959D6C4F8E0}" dt="2024-12-04T07:19:33.017" v="4925" actId="164"/>
          <ac:grpSpMkLst>
            <pc:docMk/>
            <pc:sldMk cId="3598817631" sldId="323"/>
            <ac:grpSpMk id="140" creationId="{1761CC48-9817-DB82-2B29-9EADE2BAE8C6}"/>
          </ac:grpSpMkLst>
        </pc:grpChg>
        <pc:picChg chg="mod">
          <ac:chgData name="Indranil Palit" userId="468e919a787e991b" providerId="LiveId" clId="{F6B195CA-C85B-4647-BC3F-8959D6C4F8E0}" dt="2024-12-04T07:19:33.017" v="4925" actId="164"/>
          <ac:picMkLst>
            <pc:docMk/>
            <pc:sldMk cId="3598817631" sldId="323"/>
            <ac:picMk id="95" creationId="{9381E19A-89C4-375C-6018-D7032B0C071D}"/>
          </ac:picMkLst>
        </pc:picChg>
        <pc:picChg chg="mod">
          <ac:chgData name="Indranil Palit" userId="468e919a787e991b" providerId="LiveId" clId="{F6B195CA-C85B-4647-BC3F-8959D6C4F8E0}" dt="2024-12-04T07:20:24.976" v="4927" actId="164"/>
          <ac:picMkLst>
            <pc:docMk/>
            <pc:sldMk cId="3598817631" sldId="323"/>
            <ac:picMk id="107" creationId="{5DF7C700-5CBF-EF7E-E793-7EBCCF3A9933}"/>
          </ac:picMkLst>
        </pc:picChg>
        <pc:picChg chg="mod">
          <ac:chgData name="Indranil Palit" userId="468e919a787e991b" providerId="LiveId" clId="{F6B195CA-C85B-4647-BC3F-8959D6C4F8E0}" dt="2024-12-04T07:19:57.802" v="4926" actId="164"/>
          <ac:picMkLst>
            <pc:docMk/>
            <pc:sldMk cId="3598817631" sldId="323"/>
            <ac:picMk id="108" creationId="{4E87CCCF-D9C6-F6CE-AC4F-62C6A90B9F16}"/>
          </ac:picMkLst>
        </pc:picChg>
        <pc:picChg chg="mod">
          <ac:chgData name="Indranil Palit" userId="468e919a787e991b" providerId="LiveId" clId="{F6B195CA-C85B-4647-BC3F-8959D6C4F8E0}" dt="2024-12-04T07:19:57.802" v="4926" actId="164"/>
          <ac:picMkLst>
            <pc:docMk/>
            <pc:sldMk cId="3598817631" sldId="323"/>
            <ac:picMk id="109" creationId="{20EF960C-6255-4302-111E-62D4599BAFF8}"/>
          </ac:picMkLst>
        </pc:picChg>
        <pc:picChg chg="mod">
          <ac:chgData name="Indranil Palit" userId="468e919a787e991b" providerId="LiveId" clId="{F6B195CA-C85B-4647-BC3F-8959D6C4F8E0}" dt="2024-12-04T07:19:57.802" v="4926" actId="164"/>
          <ac:picMkLst>
            <pc:docMk/>
            <pc:sldMk cId="3598817631" sldId="323"/>
            <ac:picMk id="110" creationId="{E51C9681-C9C2-01EF-C554-6F4D1978F3D7}"/>
          </ac:picMkLst>
        </pc:picChg>
        <pc:picChg chg="mod">
          <ac:chgData name="Indranil Palit" userId="468e919a787e991b" providerId="LiveId" clId="{F6B195CA-C85B-4647-BC3F-8959D6C4F8E0}" dt="2024-12-04T07:26:36.290" v="4940"/>
          <ac:picMkLst>
            <pc:docMk/>
            <pc:sldMk cId="3598817631" sldId="323"/>
            <ac:picMk id="141" creationId="{5048FBAF-EDD0-F903-BB13-913CC16912A8}"/>
          </ac:picMkLst>
        </pc:picChg>
        <pc:picChg chg="mod">
          <ac:chgData name="Indranil Palit" userId="468e919a787e991b" providerId="LiveId" clId="{F6B195CA-C85B-4647-BC3F-8959D6C4F8E0}" dt="2024-12-04T07:26:26.130" v="4939"/>
          <ac:picMkLst>
            <pc:docMk/>
            <pc:sldMk cId="3598817631" sldId="323"/>
            <ac:picMk id="142" creationId="{A16EFD3E-8F6A-4871-09BC-81C88B7CE20E}"/>
          </ac:picMkLst>
        </pc:picChg>
        <pc:picChg chg="mod">
          <ac:chgData name="Indranil Palit" userId="468e919a787e991b" providerId="LiveId" clId="{F6B195CA-C85B-4647-BC3F-8959D6C4F8E0}" dt="2024-12-04T07:26:36.290" v="4940"/>
          <ac:picMkLst>
            <pc:docMk/>
            <pc:sldMk cId="3598817631" sldId="323"/>
            <ac:picMk id="143" creationId="{FF67F657-CB15-A1D4-05D3-E2195C0D1098}"/>
          </ac:picMkLst>
        </pc:picChg>
        <pc:picChg chg="mod">
          <ac:chgData name="Indranil Palit" userId="468e919a787e991b" providerId="LiveId" clId="{F6B195CA-C85B-4647-BC3F-8959D6C4F8E0}" dt="2024-12-04T07:26:36.290" v="4940"/>
          <ac:picMkLst>
            <pc:docMk/>
            <pc:sldMk cId="3598817631" sldId="323"/>
            <ac:picMk id="144" creationId="{54DB77CC-08D8-A7B7-0F7F-C8DDD5E606A0}"/>
          </ac:picMkLst>
        </pc:picChg>
        <pc:picChg chg="mod">
          <ac:chgData name="Indranil Palit" userId="468e919a787e991b" providerId="LiveId" clId="{F6B195CA-C85B-4647-BC3F-8959D6C4F8E0}" dt="2024-12-04T07:26:36.290" v="4940"/>
          <ac:picMkLst>
            <pc:docMk/>
            <pc:sldMk cId="3598817631" sldId="323"/>
            <ac:picMk id="145" creationId="{D229E0EA-5061-DD11-1C93-FABF5BEB515B}"/>
          </ac:picMkLst>
        </pc:picChg>
        <pc:picChg chg="mod">
          <ac:chgData name="Indranil Palit" userId="468e919a787e991b" providerId="LiveId" clId="{F6B195CA-C85B-4647-BC3F-8959D6C4F8E0}" dt="2024-12-04T07:26:26.130" v="4939"/>
          <ac:picMkLst>
            <pc:docMk/>
            <pc:sldMk cId="3598817631" sldId="323"/>
            <ac:picMk id="146" creationId="{12522448-9841-C441-E041-14A118AC5124}"/>
          </ac:picMkLst>
        </pc:picChg>
        <pc:picChg chg="mod">
          <ac:chgData name="Indranil Palit" userId="468e919a787e991b" providerId="LiveId" clId="{F6B195CA-C85B-4647-BC3F-8959D6C4F8E0}" dt="2024-12-04T07:26:26.130" v="4939"/>
          <ac:picMkLst>
            <pc:docMk/>
            <pc:sldMk cId="3598817631" sldId="323"/>
            <ac:picMk id="147" creationId="{C04666A9-BE77-33BF-7AE2-1D2839EC272E}"/>
          </ac:picMkLst>
        </pc:picChg>
        <pc:picChg chg="mod">
          <ac:chgData name="Indranil Palit" userId="468e919a787e991b" providerId="LiveId" clId="{F6B195CA-C85B-4647-BC3F-8959D6C4F8E0}" dt="2024-12-04T07:26:26.130" v="4939"/>
          <ac:picMkLst>
            <pc:docMk/>
            <pc:sldMk cId="3598817631" sldId="323"/>
            <ac:picMk id="148" creationId="{BC975721-049D-89A4-B582-0034982B29B2}"/>
          </ac:picMkLst>
        </pc:picChg>
        <pc:picChg chg="mod">
          <ac:chgData name="Indranil Palit" userId="468e919a787e991b" providerId="LiveId" clId="{F6B195CA-C85B-4647-BC3F-8959D6C4F8E0}" dt="2024-12-04T07:20:24.976" v="4927" actId="164"/>
          <ac:picMkLst>
            <pc:docMk/>
            <pc:sldMk cId="3598817631" sldId="323"/>
            <ac:picMk id="167" creationId="{BC2633B4-3501-BD81-3143-6B471633D7B8}"/>
          </ac:picMkLst>
        </pc:picChg>
        <pc:picChg chg="mod">
          <ac:chgData name="Indranil Palit" userId="468e919a787e991b" providerId="LiveId" clId="{F6B195CA-C85B-4647-BC3F-8959D6C4F8E0}" dt="2024-12-04T07:20:24.976" v="4927" actId="164"/>
          <ac:picMkLst>
            <pc:docMk/>
            <pc:sldMk cId="3598817631" sldId="323"/>
            <ac:picMk id="168" creationId="{E57DE9D8-E880-BEB8-2906-5DD1E32DA6D4}"/>
          </ac:picMkLst>
        </pc:picChg>
        <pc:picChg chg="mod">
          <ac:chgData name="Indranil Palit" userId="468e919a787e991b" providerId="LiveId" clId="{F6B195CA-C85B-4647-BC3F-8959D6C4F8E0}" dt="2024-12-04T07:20:24.976" v="4927" actId="164"/>
          <ac:picMkLst>
            <pc:docMk/>
            <pc:sldMk cId="3598817631" sldId="323"/>
            <ac:picMk id="169" creationId="{11A82E3D-2D51-CAF4-D3CF-EB465A29C251}"/>
          </ac:picMkLst>
        </pc:picChg>
        <pc:picChg chg="mod">
          <ac:chgData name="Indranil Palit" userId="468e919a787e991b" providerId="LiveId" clId="{F6B195CA-C85B-4647-BC3F-8959D6C4F8E0}" dt="2024-12-04T07:20:24.976" v="4927" actId="164"/>
          <ac:picMkLst>
            <pc:docMk/>
            <pc:sldMk cId="3598817631" sldId="323"/>
            <ac:picMk id="170" creationId="{7E4E0FA6-094C-4B33-C4F2-646D7D79FE45}"/>
          </ac:picMkLst>
        </pc:picChg>
        <pc:cxnChg chg="mod">
          <ac:chgData name="Indranil Palit" userId="468e919a787e991b" providerId="LiveId" clId="{F6B195CA-C85B-4647-BC3F-8959D6C4F8E0}" dt="2024-12-04T07:20:24.976" v="4927" actId="164"/>
          <ac:cxnSpMkLst>
            <pc:docMk/>
            <pc:sldMk cId="3598817631" sldId="323"/>
            <ac:cxnSpMk id="120" creationId="{FBF6415D-C8EE-7C9C-E0F6-7C08C126A123}"/>
          </ac:cxnSpMkLst>
        </pc:cxnChg>
        <pc:cxnChg chg="mod">
          <ac:chgData name="Indranil Palit" userId="468e919a787e991b" providerId="LiveId" clId="{F6B195CA-C85B-4647-BC3F-8959D6C4F8E0}" dt="2024-12-04T07:20:24.976" v="4927" actId="164"/>
          <ac:cxnSpMkLst>
            <pc:docMk/>
            <pc:sldMk cId="3598817631" sldId="323"/>
            <ac:cxnSpMk id="121" creationId="{EFC72687-DA08-1BE4-D183-8E85E37B7294}"/>
          </ac:cxnSpMkLst>
        </pc:cxnChg>
        <pc:cxnChg chg="mod">
          <ac:chgData name="Indranil Palit" userId="468e919a787e991b" providerId="LiveId" clId="{F6B195CA-C85B-4647-BC3F-8959D6C4F8E0}" dt="2024-12-04T07:20:24.976" v="4927" actId="164"/>
          <ac:cxnSpMkLst>
            <pc:docMk/>
            <pc:sldMk cId="3598817631" sldId="323"/>
            <ac:cxnSpMk id="122" creationId="{D000667D-8752-3558-C672-357EC440448C}"/>
          </ac:cxnSpMkLst>
        </pc:cxnChg>
        <pc:cxnChg chg="mod">
          <ac:chgData name="Indranil Palit" userId="468e919a787e991b" providerId="LiveId" clId="{F6B195CA-C85B-4647-BC3F-8959D6C4F8E0}" dt="2024-12-04T07:20:24.976" v="4927" actId="164"/>
          <ac:cxnSpMkLst>
            <pc:docMk/>
            <pc:sldMk cId="3598817631" sldId="323"/>
            <ac:cxnSpMk id="123" creationId="{7072DBB7-69AD-062B-7FA1-69BB1C60D1C0}"/>
          </ac:cxnSpMkLst>
        </pc:cxnChg>
        <pc:cxnChg chg="mod">
          <ac:chgData name="Indranil Palit" userId="468e919a787e991b" providerId="LiveId" clId="{F6B195CA-C85B-4647-BC3F-8959D6C4F8E0}" dt="2024-12-04T07:20:24.976" v="4927" actId="164"/>
          <ac:cxnSpMkLst>
            <pc:docMk/>
            <pc:sldMk cId="3598817631" sldId="323"/>
            <ac:cxnSpMk id="124" creationId="{AC5BF46D-80AC-7DCA-138F-7656DE810CE9}"/>
          </ac:cxnSpMkLst>
        </pc:cxnChg>
        <pc:cxnChg chg="mod">
          <ac:chgData name="Indranil Palit" userId="468e919a787e991b" providerId="LiveId" clId="{F6B195CA-C85B-4647-BC3F-8959D6C4F8E0}" dt="2024-12-04T07:20:24.976" v="4927" actId="164"/>
          <ac:cxnSpMkLst>
            <pc:docMk/>
            <pc:sldMk cId="3598817631" sldId="323"/>
            <ac:cxnSpMk id="125" creationId="{486D7303-0690-101B-D63F-F891E480919B}"/>
          </ac:cxnSpMkLst>
        </pc:cxnChg>
        <pc:cxnChg chg="mod">
          <ac:chgData name="Indranil Palit" userId="468e919a787e991b" providerId="LiveId" clId="{F6B195CA-C85B-4647-BC3F-8959D6C4F8E0}" dt="2024-12-04T07:20:24.976" v="4927" actId="164"/>
          <ac:cxnSpMkLst>
            <pc:docMk/>
            <pc:sldMk cId="3598817631" sldId="323"/>
            <ac:cxnSpMk id="126" creationId="{940D15B0-FA41-39C9-BEAC-4CC5F6EE5E57}"/>
          </ac:cxnSpMkLst>
        </pc:cxnChg>
        <pc:cxnChg chg="mod">
          <ac:chgData name="Indranil Palit" userId="468e919a787e991b" providerId="LiveId" clId="{F6B195CA-C85B-4647-BC3F-8959D6C4F8E0}" dt="2024-12-04T07:20:24.976" v="4927" actId="164"/>
          <ac:cxnSpMkLst>
            <pc:docMk/>
            <pc:sldMk cId="3598817631" sldId="323"/>
            <ac:cxnSpMk id="127" creationId="{9F349A4F-DDA3-DDFB-BAF7-F9C660E053A1}"/>
          </ac:cxnSpMkLst>
        </pc:cxnChg>
        <pc:cxnChg chg="mod">
          <ac:chgData name="Indranil Palit" userId="468e919a787e991b" providerId="LiveId" clId="{F6B195CA-C85B-4647-BC3F-8959D6C4F8E0}" dt="2024-12-04T07:20:24.976" v="4927" actId="164"/>
          <ac:cxnSpMkLst>
            <pc:docMk/>
            <pc:sldMk cId="3598817631" sldId="323"/>
            <ac:cxnSpMk id="128" creationId="{8E309BF4-C17F-D451-96A0-3B96E57B49F3}"/>
          </ac:cxnSpMkLst>
        </pc:cxnChg>
        <pc:cxnChg chg="mod">
          <ac:chgData name="Indranil Palit" userId="468e919a787e991b" providerId="LiveId" clId="{F6B195CA-C85B-4647-BC3F-8959D6C4F8E0}" dt="2024-12-04T07:20:24.976" v="4927" actId="164"/>
          <ac:cxnSpMkLst>
            <pc:docMk/>
            <pc:sldMk cId="3598817631" sldId="323"/>
            <ac:cxnSpMk id="129" creationId="{97294FAB-CA94-82F5-B26A-330AF2611B06}"/>
          </ac:cxnSpMkLst>
        </pc:cxnChg>
        <pc:cxnChg chg="mod">
          <ac:chgData name="Indranil Palit" userId="468e919a787e991b" providerId="LiveId" clId="{F6B195CA-C85B-4647-BC3F-8959D6C4F8E0}" dt="2024-12-04T07:20:24.976" v="4927" actId="164"/>
          <ac:cxnSpMkLst>
            <pc:docMk/>
            <pc:sldMk cId="3598817631" sldId="323"/>
            <ac:cxnSpMk id="130" creationId="{CBC50C54-CAA4-A5F6-DDCF-5B53CB9F672E}"/>
          </ac:cxnSpMkLst>
        </pc:cxnChg>
        <pc:cxnChg chg="mod">
          <ac:chgData name="Indranil Palit" userId="468e919a787e991b" providerId="LiveId" clId="{F6B195CA-C85B-4647-BC3F-8959D6C4F8E0}" dt="2024-12-04T07:20:24.976" v="4927" actId="164"/>
          <ac:cxnSpMkLst>
            <pc:docMk/>
            <pc:sldMk cId="3598817631" sldId="323"/>
            <ac:cxnSpMk id="131" creationId="{68E50F9D-D47C-BB00-7748-B1F84FD970D6}"/>
          </ac:cxnSpMkLst>
        </pc:cxnChg>
        <pc:cxnChg chg="mod">
          <ac:chgData name="Indranil Palit" userId="468e919a787e991b" providerId="LiveId" clId="{F6B195CA-C85B-4647-BC3F-8959D6C4F8E0}" dt="2024-12-04T07:20:24.976" v="4927" actId="164"/>
          <ac:cxnSpMkLst>
            <pc:docMk/>
            <pc:sldMk cId="3598817631" sldId="323"/>
            <ac:cxnSpMk id="132" creationId="{D6C00224-AC7E-6075-841C-23616BB0BCF1}"/>
          </ac:cxnSpMkLst>
        </pc:cxnChg>
        <pc:cxnChg chg="mod">
          <ac:chgData name="Indranil Palit" userId="468e919a787e991b" providerId="LiveId" clId="{F6B195CA-C85B-4647-BC3F-8959D6C4F8E0}" dt="2024-12-04T07:20:24.976" v="4927" actId="164"/>
          <ac:cxnSpMkLst>
            <pc:docMk/>
            <pc:sldMk cId="3598817631" sldId="323"/>
            <ac:cxnSpMk id="133" creationId="{7D56C892-B9A0-1144-3E79-30469CD43E27}"/>
          </ac:cxnSpMkLst>
        </pc:cxnChg>
        <pc:cxnChg chg="mod">
          <ac:chgData name="Indranil Palit" userId="468e919a787e991b" providerId="LiveId" clId="{F6B195CA-C85B-4647-BC3F-8959D6C4F8E0}" dt="2024-12-04T07:20:24.976" v="4927" actId="164"/>
          <ac:cxnSpMkLst>
            <pc:docMk/>
            <pc:sldMk cId="3598817631" sldId="323"/>
            <ac:cxnSpMk id="134" creationId="{154F1A51-8E3D-6586-8FA4-F5490DE14B9D}"/>
          </ac:cxnSpMkLst>
        </pc:cxnChg>
        <pc:cxnChg chg="mod">
          <ac:chgData name="Indranil Palit" userId="468e919a787e991b" providerId="LiveId" clId="{F6B195CA-C85B-4647-BC3F-8959D6C4F8E0}" dt="2024-12-04T07:20:24.976" v="4927" actId="164"/>
          <ac:cxnSpMkLst>
            <pc:docMk/>
            <pc:sldMk cId="3598817631" sldId="323"/>
            <ac:cxnSpMk id="135" creationId="{D6B44425-3265-C33A-3527-88E80269C2EB}"/>
          </ac:cxnSpMkLst>
        </pc:cxnChg>
        <pc:cxnChg chg="mod">
          <ac:chgData name="Indranil Palit" userId="468e919a787e991b" providerId="LiveId" clId="{F6B195CA-C85B-4647-BC3F-8959D6C4F8E0}" dt="2024-12-04T07:19:57.802" v="4926" actId="164"/>
          <ac:cxnSpMkLst>
            <pc:docMk/>
            <pc:sldMk cId="3598817631" sldId="323"/>
            <ac:cxnSpMk id="159" creationId="{B8491300-0A07-82B9-44B7-92C199902ED2}"/>
          </ac:cxnSpMkLst>
        </pc:cxnChg>
        <pc:cxnChg chg="mod">
          <ac:chgData name="Indranil Palit" userId="468e919a787e991b" providerId="LiveId" clId="{F6B195CA-C85B-4647-BC3F-8959D6C4F8E0}" dt="2024-12-04T07:19:57.802" v="4926" actId="164"/>
          <ac:cxnSpMkLst>
            <pc:docMk/>
            <pc:sldMk cId="3598817631" sldId="323"/>
            <ac:cxnSpMk id="160" creationId="{8EBBEE5F-11D5-2C78-4FBF-F3F29522BAF2}"/>
          </ac:cxnSpMkLst>
        </pc:cxnChg>
        <pc:cxnChg chg="mod">
          <ac:chgData name="Indranil Palit" userId="468e919a787e991b" providerId="LiveId" clId="{F6B195CA-C85B-4647-BC3F-8959D6C4F8E0}" dt="2024-12-04T07:19:57.802" v="4926" actId="164"/>
          <ac:cxnSpMkLst>
            <pc:docMk/>
            <pc:sldMk cId="3598817631" sldId="323"/>
            <ac:cxnSpMk id="161" creationId="{1E70B835-8009-6871-10AA-850324CB8E63}"/>
          </ac:cxnSpMkLst>
        </pc:cxnChg>
        <pc:cxnChg chg="mod">
          <ac:chgData name="Indranil Palit" userId="468e919a787e991b" providerId="LiveId" clId="{F6B195CA-C85B-4647-BC3F-8959D6C4F8E0}" dt="2024-12-04T07:19:57.802" v="4926" actId="164"/>
          <ac:cxnSpMkLst>
            <pc:docMk/>
            <pc:sldMk cId="3598817631" sldId="323"/>
            <ac:cxnSpMk id="162" creationId="{DAE8D827-90A7-3C09-619C-B26BD98F671B}"/>
          </ac:cxnSpMkLst>
        </pc:cxnChg>
        <pc:cxnChg chg="mod">
          <ac:chgData name="Indranil Palit" userId="468e919a787e991b" providerId="LiveId" clId="{F6B195CA-C85B-4647-BC3F-8959D6C4F8E0}" dt="2024-12-04T07:19:57.802" v="4926" actId="164"/>
          <ac:cxnSpMkLst>
            <pc:docMk/>
            <pc:sldMk cId="3598817631" sldId="323"/>
            <ac:cxnSpMk id="163" creationId="{C101A95E-7492-8339-376C-563FCF530E98}"/>
          </ac:cxnSpMkLst>
        </pc:cxnChg>
        <pc:cxnChg chg="mod">
          <ac:chgData name="Indranil Palit" userId="468e919a787e991b" providerId="LiveId" clId="{F6B195CA-C85B-4647-BC3F-8959D6C4F8E0}" dt="2024-12-04T07:19:57.802" v="4926" actId="164"/>
          <ac:cxnSpMkLst>
            <pc:docMk/>
            <pc:sldMk cId="3598817631" sldId="323"/>
            <ac:cxnSpMk id="164" creationId="{1B5D8E96-C41A-526C-AEBE-DE7A3C1AC4AB}"/>
          </ac:cxnSpMkLst>
        </pc:cxnChg>
      </pc:sldChg>
      <pc:sldChg chg="modSp add mod ord modNotesTx">
        <pc:chgData name="Indranil Palit" userId="468e919a787e991b" providerId="LiveId" clId="{F6B195CA-C85B-4647-BC3F-8959D6C4F8E0}" dt="2024-12-09T06:50:40.748" v="24548" actId="20577"/>
        <pc:sldMkLst>
          <pc:docMk/>
          <pc:sldMk cId="202924250" sldId="324"/>
        </pc:sldMkLst>
        <pc:spChg chg="mod">
          <ac:chgData name="Indranil Palit" userId="468e919a787e991b" providerId="LiveId" clId="{F6B195CA-C85B-4647-BC3F-8959D6C4F8E0}" dt="2024-12-04T07:13:18.594" v="4910" actId="122"/>
          <ac:spMkLst>
            <pc:docMk/>
            <pc:sldMk cId="202924250" sldId="324"/>
            <ac:spMk id="2" creationId="{124A69DD-D74C-FFDC-FF6D-C6BB55048EEB}"/>
          </ac:spMkLst>
        </pc:spChg>
        <pc:spChg chg="mod">
          <ac:chgData name="Indranil Palit" userId="468e919a787e991b" providerId="LiveId" clId="{F6B195CA-C85B-4647-BC3F-8959D6C4F8E0}" dt="2024-12-04T06:56:45.014" v="4451" actId="20577"/>
          <ac:spMkLst>
            <pc:docMk/>
            <pc:sldMk cId="202924250" sldId="324"/>
            <ac:spMk id="7" creationId="{F783537E-F558-8BFE-08B3-D86B2F7D896A}"/>
          </ac:spMkLst>
        </pc:spChg>
      </pc:sldChg>
      <pc:sldChg chg="add del">
        <pc:chgData name="Indranil Palit" userId="468e919a787e991b" providerId="LiveId" clId="{F6B195CA-C85B-4647-BC3F-8959D6C4F8E0}" dt="2024-12-04T03:59:52.112" v="3907" actId="47"/>
        <pc:sldMkLst>
          <pc:docMk/>
          <pc:sldMk cId="8364946" sldId="325"/>
        </pc:sldMkLst>
      </pc:sldChg>
      <pc:sldChg chg="addSp delSp modSp add del mod ord delAnim">
        <pc:chgData name="Indranil Palit" userId="468e919a787e991b" providerId="LiveId" clId="{F6B195CA-C85B-4647-BC3F-8959D6C4F8E0}" dt="2024-12-04T07:08:57.797" v="4854" actId="47"/>
        <pc:sldMkLst>
          <pc:docMk/>
          <pc:sldMk cId="3416171064" sldId="325"/>
        </pc:sldMkLst>
        <pc:spChg chg="mod">
          <ac:chgData name="Indranil Palit" userId="468e919a787e991b" providerId="LiveId" clId="{F6B195CA-C85B-4647-BC3F-8959D6C4F8E0}" dt="2024-12-04T06:37:49.239" v="4100" actId="20577"/>
          <ac:spMkLst>
            <pc:docMk/>
            <pc:sldMk cId="3416171064" sldId="325"/>
            <ac:spMk id="2" creationId="{561AFE65-B759-2A15-E48F-22E1336025CD}"/>
          </ac:spMkLst>
        </pc:spChg>
        <pc:spChg chg="del">
          <ac:chgData name="Indranil Palit" userId="468e919a787e991b" providerId="LiveId" clId="{F6B195CA-C85B-4647-BC3F-8959D6C4F8E0}" dt="2024-12-04T06:37:43.682" v="4089" actId="478"/>
          <ac:spMkLst>
            <pc:docMk/>
            <pc:sldMk cId="3416171064" sldId="325"/>
            <ac:spMk id="15" creationId="{21EC1934-1680-6A4D-3102-7CC796C04D48}"/>
          </ac:spMkLst>
        </pc:spChg>
        <pc:spChg chg="del">
          <ac:chgData name="Indranil Palit" userId="468e919a787e991b" providerId="LiveId" clId="{F6B195CA-C85B-4647-BC3F-8959D6C4F8E0}" dt="2024-12-04T06:37:43.682" v="4089" actId="478"/>
          <ac:spMkLst>
            <pc:docMk/>
            <pc:sldMk cId="3416171064" sldId="325"/>
            <ac:spMk id="16" creationId="{BF62007B-2194-3AEB-70AC-E7BCFBC65713}"/>
          </ac:spMkLst>
        </pc:spChg>
        <pc:spChg chg="del">
          <ac:chgData name="Indranil Palit" userId="468e919a787e991b" providerId="LiveId" clId="{F6B195CA-C85B-4647-BC3F-8959D6C4F8E0}" dt="2024-12-04T06:37:43.682" v="4089" actId="478"/>
          <ac:spMkLst>
            <pc:docMk/>
            <pc:sldMk cId="3416171064" sldId="325"/>
            <ac:spMk id="17" creationId="{45DE6037-C8C5-472F-3124-FFE1AED8187C}"/>
          </ac:spMkLst>
        </pc:spChg>
        <pc:spChg chg="del">
          <ac:chgData name="Indranil Palit" userId="468e919a787e991b" providerId="LiveId" clId="{F6B195CA-C85B-4647-BC3F-8959D6C4F8E0}" dt="2024-12-04T06:37:43.682" v="4089" actId="478"/>
          <ac:spMkLst>
            <pc:docMk/>
            <pc:sldMk cId="3416171064" sldId="325"/>
            <ac:spMk id="18" creationId="{80C8B697-A539-EA5C-B519-285D55C4F76F}"/>
          </ac:spMkLst>
        </pc:spChg>
        <pc:graphicFrameChg chg="add del modGraphic">
          <ac:chgData name="Indranil Palit" userId="468e919a787e991b" providerId="LiveId" clId="{F6B195CA-C85B-4647-BC3F-8959D6C4F8E0}" dt="2024-12-04T06:39:09.278" v="4102" actId="1032"/>
          <ac:graphicFrameMkLst>
            <pc:docMk/>
            <pc:sldMk cId="3416171064" sldId="325"/>
            <ac:graphicFrameMk id="3" creationId="{6A07FDE3-CA9A-F177-F7F9-DB44DF77EB65}"/>
          </ac:graphicFrameMkLst>
        </pc:graphicFrameChg>
        <pc:graphicFrameChg chg="add del mod modGraphic">
          <ac:chgData name="Indranil Palit" userId="468e919a787e991b" providerId="LiveId" clId="{F6B195CA-C85B-4647-BC3F-8959D6C4F8E0}" dt="2024-12-04T06:54:14.037" v="4412" actId="20577"/>
          <ac:graphicFrameMkLst>
            <pc:docMk/>
            <pc:sldMk cId="3416171064" sldId="325"/>
            <ac:graphicFrameMk id="5" creationId="{185342A8-214E-6879-0829-605B693E81E2}"/>
          </ac:graphicFrameMkLst>
        </pc:graphicFrameChg>
        <pc:graphicFrameChg chg="del">
          <ac:chgData name="Indranil Palit" userId="468e919a787e991b" providerId="LiveId" clId="{F6B195CA-C85B-4647-BC3F-8959D6C4F8E0}" dt="2024-12-04T06:37:43.682" v="4089" actId="478"/>
          <ac:graphicFrameMkLst>
            <pc:docMk/>
            <pc:sldMk cId="3416171064" sldId="325"/>
            <ac:graphicFrameMk id="11" creationId="{78E9A74F-061E-27AA-E853-70145A1A92C5}"/>
          </ac:graphicFrameMkLst>
        </pc:graphicFrameChg>
        <pc:graphicFrameChg chg="del">
          <ac:chgData name="Indranil Palit" userId="468e919a787e991b" providerId="LiveId" clId="{F6B195CA-C85B-4647-BC3F-8959D6C4F8E0}" dt="2024-12-04T06:37:43.682" v="4089" actId="478"/>
          <ac:graphicFrameMkLst>
            <pc:docMk/>
            <pc:sldMk cId="3416171064" sldId="325"/>
            <ac:graphicFrameMk id="12" creationId="{99EF5B15-C55E-88E5-BC3F-018995632032}"/>
          </ac:graphicFrameMkLst>
        </pc:graphicFrameChg>
        <pc:graphicFrameChg chg="del">
          <ac:chgData name="Indranil Palit" userId="468e919a787e991b" providerId="LiveId" clId="{F6B195CA-C85B-4647-BC3F-8959D6C4F8E0}" dt="2024-12-04T06:37:43.682" v="4089" actId="478"/>
          <ac:graphicFrameMkLst>
            <pc:docMk/>
            <pc:sldMk cId="3416171064" sldId="325"/>
            <ac:graphicFrameMk id="13" creationId="{F9531BB1-60F2-D771-63D8-61A72958C0BE}"/>
          </ac:graphicFrameMkLst>
        </pc:graphicFrameChg>
        <pc:graphicFrameChg chg="del">
          <ac:chgData name="Indranil Palit" userId="468e919a787e991b" providerId="LiveId" clId="{F6B195CA-C85B-4647-BC3F-8959D6C4F8E0}" dt="2024-12-04T06:37:43.682" v="4089" actId="478"/>
          <ac:graphicFrameMkLst>
            <pc:docMk/>
            <pc:sldMk cId="3416171064" sldId="325"/>
            <ac:graphicFrameMk id="14" creationId="{EA4DF941-E760-EEDD-2E5F-E3346D5D19B1}"/>
          </ac:graphicFrameMkLst>
        </pc:graphicFrameChg>
      </pc:sldChg>
      <pc:sldChg chg="delSp modSp add del mod">
        <pc:chgData name="Indranil Palit" userId="468e919a787e991b" providerId="LiveId" clId="{F6B195CA-C85B-4647-BC3F-8959D6C4F8E0}" dt="2024-12-04T06:55:45.455" v="4434" actId="47"/>
        <pc:sldMkLst>
          <pc:docMk/>
          <pc:sldMk cId="931747436" sldId="326"/>
        </pc:sldMkLst>
        <pc:spChg chg="mod">
          <ac:chgData name="Indranil Palit" userId="468e919a787e991b" providerId="LiveId" clId="{F6B195CA-C85B-4647-BC3F-8959D6C4F8E0}" dt="2024-12-04T06:55:08.222" v="4433" actId="20577"/>
          <ac:spMkLst>
            <pc:docMk/>
            <pc:sldMk cId="931747436" sldId="326"/>
            <ac:spMk id="2" creationId="{E928A722-A89E-C782-F779-1F3D3EE854F3}"/>
          </ac:spMkLst>
        </pc:spChg>
        <pc:graphicFrameChg chg="del">
          <ac:chgData name="Indranil Palit" userId="468e919a787e991b" providerId="LiveId" clId="{F6B195CA-C85B-4647-BC3F-8959D6C4F8E0}" dt="2024-12-04T06:55:01.695" v="4414" actId="478"/>
          <ac:graphicFrameMkLst>
            <pc:docMk/>
            <pc:sldMk cId="931747436" sldId="326"/>
            <ac:graphicFrameMk id="5" creationId="{6BD81D67-5D47-9F78-1410-87EED2F2B72D}"/>
          </ac:graphicFrameMkLst>
        </pc:graphicFrameChg>
      </pc:sldChg>
      <pc:sldChg chg="addSp delSp modSp add mod ord">
        <pc:chgData name="Indranil Palit" userId="468e919a787e991b" providerId="LiveId" clId="{F6B195CA-C85B-4647-BC3F-8959D6C4F8E0}" dt="2024-12-04T07:12:45.546" v="4905" actId="207"/>
        <pc:sldMkLst>
          <pc:docMk/>
          <pc:sldMk cId="1007647859" sldId="326"/>
        </pc:sldMkLst>
        <pc:spChg chg="mod">
          <ac:chgData name="Indranil Palit" userId="468e919a787e991b" providerId="LiveId" clId="{F6B195CA-C85B-4647-BC3F-8959D6C4F8E0}" dt="2024-12-04T07:12:45.546" v="4905" actId="207"/>
          <ac:spMkLst>
            <pc:docMk/>
            <pc:sldMk cId="1007647859" sldId="326"/>
            <ac:spMk id="2" creationId="{D445B4F6-FD71-7EF8-95E7-9FCDBFC31F78}"/>
          </ac:spMkLst>
        </pc:spChg>
        <pc:spChg chg="add mod">
          <ac:chgData name="Indranil Palit" userId="468e919a787e991b" providerId="LiveId" clId="{F6B195CA-C85B-4647-BC3F-8959D6C4F8E0}" dt="2024-12-04T07:10:37.885" v="4898" actId="1076"/>
          <ac:spMkLst>
            <pc:docMk/>
            <pc:sldMk cId="1007647859" sldId="326"/>
            <ac:spMk id="5" creationId="{863B194C-33CF-A1DD-E2E9-4ECDE70E7339}"/>
          </ac:spMkLst>
        </pc:spChg>
        <pc:spChg chg="del">
          <ac:chgData name="Indranil Palit" userId="468e919a787e991b" providerId="LiveId" clId="{F6B195CA-C85B-4647-BC3F-8959D6C4F8E0}" dt="2024-12-04T06:56:57.290" v="4452" actId="478"/>
          <ac:spMkLst>
            <pc:docMk/>
            <pc:sldMk cId="1007647859" sldId="326"/>
            <ac:spMk id="7" creationId="{55590FC9-7156-FD6F-39F3-85C358C8DF7B}"/>
          </ac:spMkLst>
        </pc:spChg>
        <pc:spChg chg="add mod">
          <ac:chgData name="Indranil Palit" userId="468e919a787e991b" providerId="LiveId" clId="{F6B195CA-C85B-4647-BC3F-8959D6C4F8E0}" dt="2024-12-04T07:10:30.657" v="4897" actId="1076"/>
          <ac:spMkLst>
            <pc:docMk/>
            <pc:sldMk cId="1007647859" sldId="326"/>
            <ac:spMk id="9" creationId="{42473C26-B5D8-5426-1A8C-7E3399953A85}"/>
          </ac:spMkLst>
        </pc:spChg>
        <pc:picChg chg="mod">
          <ac:chgData name="Indranil Palit" userId="468e919a787e991b" providerId="LiveId" clId="{F6B195CA-C85B-4647-BC3F-8959D6C4F8E0}" dt="2024-12-04T07:11:42.277" v="4901" actId="1076"/>
          <ac:picMkLst>
            <pc:docMk/>
            <pc:sldMk cId="1007647859" sldId="326"/>
            <ac:picMk id="3" creationId="{B9BB8D89-56D8-C980-A6E3-C133E74A1EB3}"/>
          </ac:picMkLst>
        </pc:picChg>
        <pc:picChg chg="add mod">
          <ac:chgData name="Indranil Palit" userId="468e919a787e991b" providerId="LiveId" clId="{F6B195CA-C85B-4647-BC3F-8959D6C4F8E0}" dt="2024-12-04T07:10:37.885" v="4898" actId="1076"/>
          <ac:picMkLst>
            <pc:docMk/>
            <pc:sldMk cId="1007647859" sldId="326"/>
            <ac:picMk id="8" creationId="{DB7A2B94-E851-2A79-2349-52303B2950C6}"/>
          </ac:picMkLst>
        </pc:picChg>
        <pc:picChg chg="add mod">
          <ac:chgData name="Indranil Palit" userId="468e919a787e991b" providerId="LiveId" clId="{F6B195CA-C85B-4647-BC3F-8959D6C4F8E0}" dt="2024-12-04T07:10:30.657" v="4897" actId="1076"/>
          <ac:picMkLst>
            <pc:docMk/>
            <pc:sldMk cId="1007647859" sldId="326"/>
            <ac:picMk id="10" creationId="{B5526F27-91BB-4DF3-77BD-B06AB2DAD422}"/>
          </ac:picMkLst>
        </pc:picChg>
        <pc:picChg chg="add mod">
          <ac:chgData name="Indranil Palit" userId="468e919a787e991b" providerId="LiveId" clId="{F6B195CA-C85B-4647-BC3F-8959D6C4F8E0}" dt="2024-12-04T07:11:29.107" v="4899" actId="931"/>
          <ac:picMkLst>
            <pc:docMk/>
            <pc:sldMk cId="1007647859" sldId="326"/>
            <ac:picMk id="12" creationId="{BFFD6CD4-D72D-6882-D74E-639A1CA2A5E1}"/>
          </ac:picMkLst>
        </pc:picChg>
        <pc:picChg chg="add mod">
          <ac:chgData name="Indranil Palit" userId="468e919a787e991b" providerId="LiveId" clId="{F6B195CA-C85B-4647-BC3F-8959D6C4F8E0}" dt="2024-12-04T07:12:25.333" v="4903" actId="1076"/>
          <ac:picMkLst>
            <pc:docMk/>
            <pc:sldMk cId="1007647859" sldId="326"/>
            <ac:picMk id="14" creationId="{E44FAA39-2636-A6D8-5B08-BCB2E7A57D8D}"/>
          </ac:picMkLst>
        </pc:picChg>
      </pc:sldChg>
      <pc:sldChg chg="addSp delSp modSp add del mod ord delAnim chgLayout">
        <pc:chgData name="Indranil Palit" userId="468e919a787e991b" providerId="LiveId" clId="{F6B195CA-C85B-4647-BC3F-8959D6C4F8E0}" dt="2024-12-04T06:37:25.663" v="4085" actId="47"/>
        <pc:sldMkLst>
          <pc:docMk/>
          <pc:sldMk cId="4171714845" sldId="326"/>
        </pc:sldMkLst>
        <pc:spChg chg="mod">
          <ac:chgData name="Indranil Palit" userId="468e919a787e991b" providerId="LiveId" clId="{F6B195CA-C85B-4647-BC3F-8959D6C4F8E0}" dt="2024-12-04T06:36:51.303" v="4084" actId="26606"/>
          <ac:spMkLst>
            <pc:docMk/>
            <pc:sldMk cId="4171714845" sldId="326"/>
            <ac:spMk id="2" creationId="{DAD65DBC-5A9E-0B6C-6361-4B13F398687F}"/>
          </ac:spMkLst>
        </pc:spChg>
        <pc:spChg chg="mod">
          <ac:chgData name="Indranil Palit" userId="468e919a787e991b" providerId="LiveId" clId="{F6B195CA-C85B-4647-BC3F-8959D6C4F8E0}" dt="2024-12-04T06:36:51.303" v="4084" actId="26606"/>
          <ac:spMkLst>
            <pc:docMk/>
            <pc:sldMk cId="4171714845" sldId="326"/>
            <ac:spMk id="4" creationId="{CC2D0EEA-A268-B0D1-50CC-7961A6312083}"/>
          </ac:spMkLst>
        </pc:spChg>
        <pc:spChg chg="add del mod">
          <ac:chgData name="Indranil Palit" userId="468e919a787e991b" providerId="LiveId" clId="{F6B195CA-C85B-4647-BC3F-8959D6C4F8E0}" dt="2024-12-04T06:36:51.303" v="4084" actId="26606"/>
          <ac:spMkLst>
            <pc:docMk/>
            <pc:sldMk cId="4171714845" sldId="326"/>
            <ac:spMk id="5" creationId="{DA4933A6-6F36-3E58-4E44-75AD9D8E27A6}"/>
          </ac:spMkLst>
        </pc:spChg>
        <pc:spChg chg="add mod">
          <ac:chgData name="Indranil Palit" userId="468e919a787e991b" providerId="LiveId" clId="{F6B195CA-C85B-4647-BC3F-8959D6C4F8E0}" dt="2024-12-04T06:36:51.303" v="4084" actId="26606"/>
          <ac:spMkLst>
            <pc:docMk/>
            <pc:sldMk cId="4171714845" sldId="326"/>
            <ac:spMk id="8" creationId="{2439CB11-C48C-3EFC-9424-E2FBBDE46EDA}"/>
          </ac:spMkLst>
        </pc:spChg>
        <pc:spChg chg="add mod">
          <ac:chgData name="Indranil Palit" userId="468e919a787e991b" providerId="LiveId" clId="{F6B195CA-C85B-4647-BC3F-8959D6C4F8E0}" dt="2024-12-04T06:36:51.303" v="4084" actId="26606"/>
          <ac:spMkLst>
            <pc:docMk/>
            <pc:sldMk cId="4171714845" sldId="326"/>
            <ac:spMk id="9" creationId="{19019D72-0A33-6A10-1FE6-7A49CA2D0E75}"/>
          </ac:spMkLst>
        </pc:spChg>
        <pc:spChg chg="del">
          <ac:chgData name="Indranil Palit" userId="468e919a787e991b" providerId="LiveId" clId="{F6B195CA-C85B-4647-BC3F-8959D6C4F8E0}" dt="2024-12-04T04:00:04.127" v="3908" actId="478"/>
          <ac:spMkLst>
            <pc:docMk/>
            <pc:sldMk cId="4171714845" sldId="326"/>
            <ac:spMk id="15" creationId="{B1357ADC-1C15-65C2-75B2-7C392EC099AF}"/>
          </ac:spMkLst>
        </pc:spChg>
        <pc:spChg chg="del">
          <ac:chgData name="Indranil Palit" userId="468e919a787e991b" providerId="LiveId" clId="{F6B195CA-C85B-4647-BC3F-8959D6C4F8E0}" dt="2024-12-04T04:00:04.127" v="3908" actId="478"/>
          <ac:spMkLst>
            <pc:docMk/>
            <pc:sldMk cId="4171714845" sldId="326"/>
            <ac:spMk id="16" creationId="{18529132-4D26-016C-A901-55398C5AC82C}"/>
          </ac:spMkLst>
        </pc:spChg>
        <pc:spChg chg="del">
          <ac:chgData name="Indranil Palit" userId="468e919a787e991b" providerId="LiveId" clId="{F6B195CA-C85B-4647-BC3F-8959D6C4F8E0}" dt="2024-12-04T04:00:04.127" v="3908" actId="478"/>
          <ac:spMkLst>
            <pc:docMk/>
            <pc:sldMk cId="4171714845" sldId="326"/>
            <ac:spMk id="17" creationId="{5485577C-283F-C155-1A4B-AFD5075FBF73}"/>
          </ac:spMkLst>
        </pc:spChg>
        <pc:spChg chg="del">
          <ac:chgData name="Indranil Palit" userId="468e919a787e991b" providerId="LiveId" clId="{F6B195CA-C85B-4647-BC3F-8959D6C4F8E0}" dt="2024-12-04T04:00:04.127" v="3908" actId="478"/>
          <ac:spMkLst>
            <pc:docMk/>
            <pc:sldMk cId="4171714845" sldId="326"/>
            <ac:spMk id="18" creationId="{25F02F24-7E23-4879-C5E6-7E546D55DD9F}"/>
          </ac:spMkLst>
        </pc:spChg>
        <pc:graphicFrameChg chg="add del mod modGraphic">
          <ac:chgData name="Indranil Palit" userId="468e919a787e991b" providerId="LiveId" clId="{F6B195CA-C85B-4647-BC3F-8959D6C4F8E0}" dt="2024-12-04T06:35:44.449" v="4014" actId="478"/>
          <ac:graphicFrameMkLst>
            <pc:docMk/>
            <pc:sldMk cId="4171714845" sldId="326"/>
            <ac:graphicFrameMk id="3" creationId="{02A4D07C-FB50-EF77-0F9D-1068608FE8B0}"/>
          </ac:graphicFrameMkLst>
        </pc:graphicFrameChg>
        <pc:graphicFrameChg chg="add">
          <ac:chgData name="Indranil Palit" userId="468e919a787e991b" providerId="LiveId" clId="{F6B195CA-C85B-4647-BC3F-8959D6C4F8E0}" dt="2024-12-04T06:36:51.303" v="4084" actId="26606"/>
          <ac:graphicFrameMkLst>
            <pc:docMk/>
            <pc:sldMk cId="4171714845" sldId="326"/>
            <ac:graphicFrameMk id="7" creationId="{A6F28023-6F3F-2F11-3D27-697A4B325328}"/>
          </ac:graphicFrameMkLst>
        </pc:graphicFrameChg>
        <pc:graphicFrameChg chg="del">
          <ac:chgData name="Indranil Palit" userId="468e919a787e991b" providerId="LiveId" clId="{F6B195CA-C85B-4647-BC3F-8959D6C4F8E0}" dt="2024-12-04T04:00:04.127" v="3908" actId="478"/>
          <ac:graphicFrameMkLst>
            <pc:docMk/>
            <pc:sldMk cId="4171714845" sldId="326"/>
            <ac:graphicFrameMk id="11" creationId="{00FE28BD-7DE6-6D59-AA59-98B96878BA1A}"/>
          </ac:graphicFrameMkLst>
        </pc:graphicFrameChg>
        <pc:graphicFrameChg chg="del">
          <ac:chgData name="Indranil Palit" userId="468e919a787e991b" providerId="LiveId" clId="{F6B195CA-C85B-4647-BC3F-8959D6C4F8E0}" dt="2024-12-04T04:00:04.127" v="3908" actId="478"/>
          <ac:graphicFrameMkLst>
            <pc:docMk/>
            <pc:sldMk cId="4171714845" sldId="326"/>
            <ac:graphicFrameMk id="12" creationId="{D7630D91-D3FA-7C65-D4EE-162E69ACDFB9}"/>
          </ac:graphicFrameMkLst>
        </pc:graphicFrameChg>
        <pc:graphicFrameChg chg="del">
          <ac:chgData name="Indranil Palit" userId="468e919a787e991b" providerId="LiveId" clId="{F6B195CA-C85B-4647-BC3F-8959D6C4F8E0}" dt="2024-12-04T04:00:04.127" v="3908" actId="478"/>
          <ac:graphicFrameMkLst>
            <pc:docMk/>
            <pc:sldMk cId="4171714845" sldId="326"/>
            <ac:graphicFrameMk id="13" creationId="{A40E1561-F264-45D2-37E7-4BCC2D3A6B5B}"/>
          </ac:graphicFrameMkLst>
        </pc:graphicFrameChg>
        <pc:graphicFrameChg chg="del">
          <ac:chgData name="Indranil Palit" userId="468e919a787e991b" providerId="LiveId" clId="{F6B195CA-C85B-4647-BC3F-8959D6C4F8E0}" dt="2024-12-04T04:00:04.127" v="3908" actId="478"/>
          <ac:graphicFrameMkLst>
            <pc:docMk/>
            <pc:sldMk cId="4171714845" sldId="326"/>
            <ac:graphicFrameMk id="14" creationId="{F780D4B0-528F-81CF-6C8E-EC962D8F2F20}"/>
          </ac:graphicFrameMkLst>
        </pc:graphicFrameChg>
      </pc:sldChg>
      <pc:sldChg chg="addSp delSp modSp add mod modAnim modNotesTx">
        <pc:chgData name="Indranil Palit" userId="468e919a787e991b" providerId="LiveId" clId="{F6B195CA-C85B-4647-BC3F-8959D6C4F8E0}" dt="2024-12-09T04:51:47.851" v="22965" actId="20577"/>
        <pc:sldMkLst>
          <pc:docMk/>
          <pc:sldMk cId="897932242" sldId="327"/>
        </pc:sldMkLst>
        <pc:graphicFrameChg chg="add mod modGraphic">
          <ac:chgData name="Indranil Palit" userId="468e919a787e991b" providerId="LiveId" clId="{F6B195CA-C85B-4647-BC3F-8959D6C4F8E0}" dt="2024-12-04T07:08:49.050" v="4853" actId="1076"/>
          <ac:graphicFrameMkLst>
            <pc:docMk/>
            <pc:sldMk cId="897932242" sldId="327"/>
            <ac:graphicFrameMk id="3" creationId="{A8FA7E22-79AB-4F92-D510-381E3C278204}"/>
          </ac:graphicFrameMkLst>
        </pc:graphicFrameChg>
        <pc:graphicFrameChg chg="del mod">
          <ac:chgData name="Indranil Palit" userId="468e919a787e991b" providerId="LiveId" clId="{F6B195CA-C85B-4647-BC3F-8959D6C4F8E0}" dt="2024-12-04T07:00:35.376" v="4455" actId="478"/>
          <ac:graphicFrameMkLst>
            <pc:docMk/>
            <pc:sldMk cId="897932242" sldId="327"/>
            <ac:graphicFrameMk id="5" creationId="{35E8280B-0C7E-EF74-41B6-4D9DA5BE67D0}"/>
          </ac:graphicFrameMkLst>
        </pc:graphicFrameChg>
      </pc:sldChg>
      <pc:sldChg chg="addSp delSp modSp add mod ord delAnim modAnim modNotesTx">
        <pc:chgData name="Indranil Palit" userId="468e919a787e991b" providerId="LiveId" clId="{F6B195CA-C85B-4647-BC3F-8959D6C4F8E0}" dt="2024-12-09T06:22:21.254" v="24224" actId="20577"/>
        <pc:sldMkLst>
          <pc:docMk/>
          <pc:sldMk cId="3690854936" sldId="328"/>
        </pc:sldMkLst>
        <pc:spChg chg="mod">
          <ac:chgData name="Indranil Palit" userId="468e919a787e991b" providerId="LiveId" clId="{F6B195CA-C85B-4647-BC3F-8959D6C4F8E0}" dt="2024-12-06T04:55:42.507" v="6991" actId="20577"/>
          <ac:spMkLst>
            <pc:docMk/>
            <pc:sldMk cId="3690854936" sldId="328"/>
            <ac:spMk id="2" creationId="{A148EE92-0FFE-42F5-1B8E-4EAA1F189E3B}"/>
          </ac:spMkLst>
        </pc:spChg>
        <pc:spChg chg="add mod">
          <ac:chgData name="Indranil Palit" userId="468e919a787e991b" providerId="LiveId" clId="{F6B195CA-C85B-4647-BC3F-8959D6C4F8E0}" dt="2024-12-06T04:56:53.694" v="7002" actId="1582"/>
          <ac:spMkLst>
            <pc:docMk/>
            <pc:sldMk cId="3690854936" sldId="328"/>
            <ac:spMk id="5" creationId="{EEB26263-79D4-B149-26C7-010A0F6A3EA9}"/>
          </ac:spMkLst>
        </pc:spChg>
        <pc:spChg chg="add mod">
          <ac:chgData name="Indranil Palit" userId="468e919a787e991b" providerId="LiveId" clId="{F6B195CA-C85B-4647-BC3F-8959D6C4F8E0}" dt="2024-12-06T04:57:39.453" v="7116" actId="14100"/>
          <ac:spMkLst>
            <pc:docMk/>
            <pc:sldMk cId="3690854936" sldId="328"/>
            <ac:spMk id="6" creationId="{C16E8BFF-3162-F4EF-C013-8DDFDFC8DFB6}"/>
          </ac:spMkLst>
        </pc:spChg>
        <pc:spChg chg="add mod">
          <ac:chgData name="Indranil Palit" userId="468e919a787e991b" providerId="LiveId" clId="{F6B195CA-C85B-4647-BC3F-8959D6C4F8E0}" dt="2024-12-09T06:21:17.341" v="24071" actId="1076"/>
          <ac:spMkLst>
            <pc:docMk/>
            <pc:sldMk cId="3690854936" sldId="328"/>
            <ac:spMk id="7" creationId="{31D66194-0351-A9DC-44A7-1632F6EA4D2D}"/>
          </ac:spMkLst>
        </pc:spChg>
        <pc:spChg chg="del">
          <ac:chgData name="Indranil Palit" userId="468e919a787e991b" providerId="LiveId" clId="{F6B195CA-C85B-4647-BC3F-8959D6C4F8E0}" dt="2024-12-06T04:53:02.297" v="6937" actId="478"/>
          <ac:spMkLst>
            <pc:docMk/>
            <pc:sldMk cId="3690854936" sldId="328"/>
            <ac:spMk id="9" creationId="{6FD80308-89DE-A1BD-88B6-2345F0F0739A}"/>
          </ac:spMkLst>
        </pc:spChg>
        <pc:spChg chg="del">
          <ac:chgData name="Indranil Palit" userId="468e919a787e991b" providerId="LiveId" clId="{F6B195CA-C85B-4647-BC3F-8959D6C4F8E0}" dt="2024-12-06T04:53:02.297" v="6937" actId="478"/>
          <ac:spMkLst>
            <pc:docMk/>
            <pc:sldMk cId="3690854936" sldId="328"/>
            <ac:spMk id="10" creationId="{DB6B6669-E270-EBB9-D2C9-AA46D86FB51D}"/>
          </ac:spMkLst>
        </pc:spChg>
        <pc:spChg chg="del">
          <ac:chgData name="Indranil Palit" userId="468e919a787e991b" providerId="LiveId" clId="{F6B195CA-C85B-4647-BC3F-8959D6C4F8E0}" dt="2024-12-06T04:53:02.297" v="6937" actId="478"/>
          <ac:spMkLst>
            <pc:docMk/>
            <pc:sldMk cId="3690854936" sldId="328"/>
            <ac:spMk id="11" creationId="{85C7FEB2-33E1-499C-FBA5-7529A2CA5DB3}"/>
          </ac:spMkLst>
        </pc:spChg>
        <pc:picChg chg="add mod modCrop">
          <ac:chgData name="Indranil Palit" userId="468e919a787e991b" providerId="LiveId" clId="{F6B195CA-C85B-4647-BC3F-8959D6C4F8E0}" dt="2024-12-06T04:57:16.570" v="7006" actId="1076"/>
          <ac:picMkLst>
            <pc:docMk/>
            <pc:sldMk cId="3690854936" sldId="328"/>
            <ac:picMk id="3" creationId="{ED9B601D-A53C-7155-1E2F-DB8BB3EDF997}"/>
          </ac:picMkLst>
        </pc:picChg>
        <pc:picChg chg="mod modCrop">
          <ac:chgData name="Indranil Palit" userId="468e919a787e991b" providerId="LiveId" clId="{F6B195CA-C85B-4647-BC3F-8959D6C4F8E0}" dt="2024-12-09T06:21:00.279" v="24067" actId="1076"/>
          <ac:picMkLst>
            <pc:docMk/>
            <pc:sldMk cId="3690854936" sldId="328"/>
            <ac:picMk id="8" creationId="{A218EFB8-ADA5-9819-FB85-25C6DD8B1B80}"/>
          </ac:picMkLst>
        </pc:picChg>
      </pc:sldChg>
      <pc:sldChg chg="addSp delSp modSp add mod delAnim modAnim modNotesTx">
        <pc:chgData name="Indranil Palit" userId="468e919a787e991b" providerId="LiveId" clId="{F6B195CA-C85B-4647-BC3F-8959D6C4F8E0}" dt="2024-12-09T06:27:02.195" v="24226"/>
        <pc:sldMkLst>
          <pc:docMk/>
          <pc:sldMk cId="2701513700" sldId="329"/>
        </pc:sldMkLst>
        <pc:spChg chg="mod">
          <ac:chgData name="Indranil Palit" userId="468e919a787e991b" providerId="LiveId" clId="{F6B195CA-C85B-4647-BC3F-8959D6C4F8E0}" dt="2024-12-09T05:53:58.321" v="23516" actId="1076"/>
          <ac:spMkLst>
            <pc:docMk/>
            <pc:sldMk cId="2701513700" sldId="329"/>
            <ac:spMk id="71" creationId="{67C3BD86-B937-D7B3-3907-6D91BAF4758B}"/>
          </ac:spMkLst>
        </pc:spChg>
        <pc:spChg chg="mod">
          <ac:chgData name="Indranil Palit" userId="468e919a787e991b" providerId="LiveId" clId="{F6B195CA-C85B-4647-BC3F-8959D6C4F8E0}" dt="2024-12-09T05:54:05" v="23517" actId="1076"/>
          <ac:spMkLst>
            <pc:docMk/>
            <pc:sldMk cId="2701513700" sldId="329"/>
            <ac:spMk id="72" creationId="{E0AC9827-AE90-D736-7AB1-09DF585170CD}"/>
          </ac:spMkLst>
        </pc:spChg>
        <pc:spChg chg="mod">
          <ac:chgData name="Indranil Palit" userId="468e919a787e991b" providerId="LiveId" clId="{F6B195CA-C85B-4647-BC3F-8959D6C4F8E0}" dt="2024-12-09T05:55:17.270" v="23554" actId="1038"/>
          <ac:spMkLst>
            <pc:docMk/>
            <pc:sldMk cId="2701513700" sldId="329"/>
            <ac:spMk id="83" creationId="{3EE4D2B7-0EE3-3A01-D7ED-6D3F7B2F8B2D}"/>
          </ac:spMkLst>
        </pc:spChg>
        <pc:spChg chg="mod">
          <ac:chgData name="Indranil Palit" userId="468e919a787e991b" providerId="LiveId" clId="{F6B195CA-C85B-4647-BC3F-8959D6C4F8E0}" dt="2024-12-09T05:54:39.828" v="23526" actId="1076"/>
          <ac:spMkLst>
            <pc:docMk/>
            <pc:sldMk cId="2701513700" sldId="329"/>
            <ac:spMk id="84" creationId="{72BABB36-888C-CD46-EC4F-5715FAF772C3}"/>
          </ac:spMkLst>
        </pc:spChg>
        <pc:grpChg chg="del">
          <ac:chgData name="Indranil Palit" userId="468e919a787e991b" providerId="LiveId" clId="{F6B195CA-C85B-4647-BC3F-8959D6C4F8E0}" dt="2024-12-09T05:51:41.399" v="23494" actId="478"/>
          <ac:grpSpMkLst>
            <pc:docMk/>
            <pc:sldMk cId="2701513700" sldId="329"/>
            <ac:grpSpMk id="50" creationId="{8AC061E0-4982-C05A-86E0-3CCCF3D38831}"/>
          </ac:grpSpMkLst>
        </pc:grpChg>
        <pc:grpChg chg="del">
          <ac:chgData name="Indranil Palit" userId="468e919a787e991b" providerId="LiveId" clId="{F6B195CA-C85B-4647-BC3F-8959D6C4F8E0}" dt="2024-12-09T05:51:43.392" v="23495" actId="478"/>
          <ac:grpSpMkLst>
            <pc:docMk/>
            <pc:sldMk cId="2701513700" sldId="329"/>
            <ac:grpSpMk id="51" creationId="{746D3A72-4913-E048-E187-83D92A81DB24}"/>
          </ac:grpSpMkLst>
        </pc:grpChg>
        <pc:grpChg chg="mod">
          <ac:chgData name="Indranil Palit" userId="468e919a787e991b" providerId="LiveId" clId="{F6B195CA-C85B-4647-BC3F-8959D6C4F8E0}" dt="2024-12-09T05:55:17.270" v="23554" actId="1038"/>
          <ac:grpSpMkLst>
            <pc:docMk/>
            <pc:sldMk cId="2701513700" sldId="329"/>
            <ac:grpSpMk id="85" creationId="{8BC84664-079B-8F06-AC10-902768BD2221}"/>
          </ac:grpSpMkLst>
        </pc:grpChg>
        <pc:grpChg chg="mod">
          <ac:chgData name="Indranil Palit" userId="468e919a787e991b" providerId="LiveId" clId="{F6B195CA-C85B-4647-BC3F-8959D6C4F8E0}" dt="2024-12-09T05:54:39.828" v="23526" actId="1076"/>
          <ac:grpSpMkLst>
            <pc:docMk/>
            <pc:sldMk cId="2701513700" sldId="329"/>
            <ac:grpSpMk id="86" creationId="{8D75A95D-33BE-1FD0-66CD-5EA974771FCD}"/>
          </ac:grpSpMkLst>
        </pc:grpChg>
        <pc:picChg chg="del">
          <ac:chgData name="Indranil Palit" userId="468e919a787e991b" providerId="LiveId" clId="{F6B195CA-C85B-4647-BC3F-8959D6C4F8E0}" dt="2024-12-09T05:51:58.659" v="23496" actId="478"/>
          <ac:picMkLst>
            <pc:docMk/>
            <pc:sldMk cId="2701513700" sldId="329"/>
            <ac:picMk id="29" creationId="{494B8AEF-A4ED-74BA-0933-BB8E6C407C6A}"/>
          </ac:picMkLst>
        </pc:picChg>
        <pc:picChg chg="mod">
          <ac:chgData name="Indranil Palit" userId="468e919a787e991b" providerId="LiveId" clId="{F6B195CA-C85B-4647-BC3F-8959D6C4F8E0}" dt="2024-12-09T05:53:45.432" v="23514" actId="1076"/>
          <ac:picMkLst>
            <pc:docMk/>
            <pc:sldMk cId="2701513700" sldId="329"/>
            <ac:picMk id="31" creationId="{5D636195-3D87-815F-21CA-B3EE6CCA4F54}"/>
          </ac:picMkLst>
        </pc:picChg>
        <pc:picChg chg="mod">
          <ac:chgData name="Indranil Palit" userId="468e919a787e991b" providerId="LiveId" clId="{F6B195CA-C85B-4647-BC3F-8959D6C4F8E0}" dt="2024-12-09T05:53:52.074" v="23515" actId="1076"/>
          <ac:picMkLst>
            <pc:docMk/>
            <pc:sldMk cId="2701513700" sldId="329"/>
            <ac:picMk id="32" creationId="{50D58BDD-98DB-2168-5D69-4096964E09C1}"/>
          </ac:picMkLst>
        </pc:picChg>
        <pc:cxnChg chg="add mod">
          <ac:chgData name="Indranil Palit" userId="468e919a787e991b" providerId="LiveId" clId="{F6B195CA-C85B-4647-BC3F-8959D6C4F8E0}" dt="2024-12-09T05:55:30.976" v="23558" actId="14100"/>
          <ac:cxnSpMkLst>
            <pc:docMk/>
            <pc:sldMk cId="2701513700" sldId="329"/>
            <ac:cxnSpMk id="19" creationId="{22FEC097-B1FC-E03C-D618-13A631549E2F}"/>
          </ac:cxnSpMkLst>
        </pc:cxnChg>
        <pc:cxnChg chg="mod">
          <ac:chgData name="Indranil Palit" userId="468e919a787e991b" providerId="LiveId" clId="{F6B195CA-C85B-4647-BC3F-8959D6C4F8E0}" dt="2024-12-09T05:51:41.399" v="23494" actId="478"/>
          <ac:cxnSpMkLst>
            <pc:docMk/>
            <pc:sldMk cId="2701513700" sldId="329"/>
            <ac:cxnSpMk id="38" creationId="{B9681D5D-8119-C03E-0228-8E64FB959CCB}"/>
          </ac:cxnSpMkLst>
        </pc:cxnChg>
        <pc:cxnChg chg="mod">
          <ac:chgData name="Indranil Palit" userId="468e919a787e991b" providerId="LiveId" clId="{F6B195CA-C85B-4647-BC3F-8959D6C4F8E0}" dt="2024-12-09T05:53:45.432" v="23514" actId="1076"/>
          <ac:cxnSpMkLst>
            <pc:docMk/>
            <pc:sldMk cId="2701513700" sldId="329"/>
            <ac:cxnSpMk id="58" creationId="{A8DDC079-D580-0C58-CEDD-75DE5302F1A5}"/>
          </ac:cxnSpMkLst>
        </pc:cxnChg>
        <pc:cxnChg chg="mod">
          <ac:chgData name="Indranil Palit" userId="468e919a787e991b" providerId="LiveId" clId="{F6B195CA-C85B-4647-BC3F-8959D6C4F8E0}" dt="2024-12-09T05:53:52.074" v="23515" actId="1076"/>
          <ac:cxnSpMkLst>
            <pc:docMk/>
            <pc:sldMk cId="2701513700" sldId="329"/>
            <ac:cxnSpMk id="63" creationId="{A94FB662-6E03-562E-C771-B0B66B2C376B}"/>
          </ac:cxnSpMkLst>
        </pc:cxnChg>
        <pc:cxnChg chg="mod">
          <ac:chgData name="Indranil Palit" userId="468e919a787e991b" providerId="LiveId" clId="{F6B195CA-C85B-4647-BC3F-8959D6C4F8E0}" dt="2024-12-09T05:55:17.270" v="23554" actId="1038"/>
          <ac:cxnSpMkLst>
            <pc:docMk/>
            <pc:sldMk cId="2701513700" sldId="329"/>
            <ac:cxnSpMk id="74" creationId="{B41199FE-90CA-D5C2-514D-C84559AF0826}"/>
          </ac:cxnSpMkLst>
        </pc:cxnChg>
        <pc:cxnChg chg="del mod">
          <ac:chgData name="Indranil Palit" userId="468e919a787e991b" providerId="LiveId" clId="{F6B195CA-C85B-4647-BC3F-8959D6C4F8E0}" dt="2024-12-09T05:54:42.798" v="23527" actId="478"/>
          <ac:cxnSpMkLst>
            <pc:docMk/>
            <pc:sldMk cId="2701513700" sldId="329"/>
            <ac:cxnSpMk id="78" creationId="{CBE0CF29-72CE-B83F-940F-46075130905F}"/>
          </ac:cxnSpMkLst>
        </pc:cxnChg>
      </pc:sldChg>
      <pc:sldChg chg="addSp delSp modSp add mod delAnim modAnim modNotesTx">
        <pc:chgData name="Indranil Palit" userId="468e919a787e991b" providerId="LiveId" clId="{F6B195CA-C85B-4647-BC3F-8959D6C4F8E0}" dt="2024-12-09T05:32:35.720" v="23215" actId="207"/>
        <pc:sldMkLst>
          <pc:docMk/>
          <pc:sldMk cId="3268451094" sldId="330"/>
        </pc:sldMkLst>
        <pc:spChg chg="mod">
          <ac:chgData name="Indranil Palit" userId="468e919a787e991b" providerId="LiveId" clId="{F6B195CA-C85B-4647-BC3F-8959D6C4F8E0}" dt="2024-12-06T08:01:11.205" v="14241" actId="20577"/>
          <ac:spMkLst>
            <pc:docMk/>
            <pc:sldMk cId="3268451094" sldId="330"/>
            <ac:spMk id="2" creationId="{A48E5E01-3845-0074-C2CE-9268391D3956}"/>
          </ac:spMkLst>
        </pc:spChg>
        <pc:spChg chg="del">
          <ac:chgData name="Indranil Palit" userId="468e919a787e991b" providerId="LiveId" clId="{F6B195CA-C85B-4647-BC3F-8959D6C4F8E0}" dt="2024-12-06T07:48:10.969" v="13963" actId="478"/>
          <ac:spMkLst>
            <pc:docMk/>
            <pc:sldMk cId="3268451094" sldId="330"/>
            <ac:spMk id="53" creationId="{3E1F8079-AB59-4F24-4CCE-A4A95D4DCBD3}"/>
          </ac:spMkLst>
        </pc:spChg>
        <pc:spChg chg="del">
          <ac:chgData name="Indranil Palit" userId="468e919a787e991b" providerId="LiveId" clId="{F6B195CA-C85B-4647-BC3F-8959D6C4F8E0}" dt="2024-12-06T07:48:10.969" v="13963" actId="478"/>
          <ac:spMkLst>
            <pc:docMk/>
            <pc:sldMk cId="3268451094" sldId="330"/>
            <ac:spMk id="63" creationId="{F6EB00B3-A398-9F98-AF47-1B62B91CB3AD}"/>
          </ac:spMkLst>
        </pc:spChg>
        <pc:spChg chg="del">
          <ac:chgData name="Indranil Palit" userId="468e919a787e991b" providerId="LiveId" clId="{F6B195CA-C85B-4647-BC3F-8959D6C4F8E0}" dt="2024-12-06T07:48:10.969" v="13963" actId="478"/>
          <ac:spMkLst>
            <pc:docMk/>
            <pc:sldMk cId="3268451094" sldId="330"/>
            <ac:spMk id="65" creationId="{907F8C77-E76E-7F63-2F45-3C98056AC4E8}"/>
          </ac:spMkLst>
        </pc:spChg>
        <pc:spChg chg="del">
          <ac:chgData name="Indranil Palit" userId="468e919a787e991b" providerId="LiveId" clId="{F6B195CA-C85B-4647-BC3F-8959D6C4F8E0}" dt="2024-12-06T07:48:10.969" v="13963" actId="478"/>
          <ac:spMkLst>
            <pc:docMk/>
            <pc:sldMk cId="3268451094" sldId="330"/>
            <ac:spMk id="66" creationId="{FC1A3929-5005-6D7D-33C7-108D01CC192D}"/>
          </ac:spMkLst>
        </pc:spChg>
        <pc:spChg chg="del">
          <ac:chgData name="Indranil Palit" userId="468e919a787e991b" providerId="LiveId" clId="{F6B195CA-C85B-4647-BC3F-8959D6C4F8E0}" dt="2024-12-06T07:48:10.969" v="13963" actId="478"/>
          <ac:spMkLst>
            <pc:docMk/>
            <pc:sldMk cId="3268451094" sldId="330"/>
            <ac:spMk id="67" creationId="{552BA295-7E29-3C11-BBAF-7F6791E7D485}"/>
          </ac:spMkLst>
        </pc:spChg>
        <pc:spChg chg="del">
          <ac:chgData name="Indranil Palit" userId="468e919a787e991b" providerId="LiveId" clId="{F6B195CA-C85B-4647-BC3F-8959D6C4F8E0}" dt="2024-12-06T07:48:10.969" v="13963" actId="478"/>
          <ac:spMkLst>
            <pc:docMk/>
            <pc:sldMk cId="3268451094" sldId="330"/>
            <ac:spMk id="68" creationId="{27846EE2-2724-3EE8-2AB6-A6EEF80F5981}"/>
          </ac:spMkLst>
        </pc:spChg>
        <pc:spChg chg="del">
          <ac:chgData name="Indranil Palit" userId="468e919a787e991b" providerId="LiveId" clId="{F6B195CA-C85B-4647-BC3F-8959D6C4F8E0}" dt="2024-12-06T07:48:10.969" v="13963" actId="478"/>
          <ac:spMkLst>
            <pc:docMk/>
            <pc:sldMk cId="3268451094" sldId="330"/>
            <ac:spMk id="70" creationId="{80E9BDB6-9681-5856-CB8D-5CCD9AE67C7D}"/>
          </ac:spMkLst>
        </pc:spChg>
        <pc:spChg chg="del">
          <ac:chgData name="Indranil Palit" userId="468e919a787e991b" providerId="LiveId" clId="{F6B195CA-C85B-4647-BC3F-8959D6C4F8E0}" dt="2024-12-06T07:48:10.969" v="13963" actId="478"/>
          <ac:spMkLst>
            <pc:docMk/>
            <pc:sldMk cId="3268451094" sldId="330"/>
            <ac:spMk id="71" creationId="{6EACDA1C-BF3B-903B-7577-D1B178375304}"/>
          </ac:spMkLst>
        </pc:spChg>
        <pc:spChg chg="del">
          <ac:chgData name="Indranil Palit" userId="468e919a787e991b" providerId="LiveId" clId="{F6B195CA-C85B-4647-BC3F-8959D6C4F8E0}" dt="2024-12-06T07:48:10.969" v="13963" actId="478"/>
          <ac:spMkLst>
            <pc:docMk/>
            <pc:sldMk cId="3268451094" sldId="330"/>
            <ac:spMk id="73" creationId="{4BB94486-05F2-12F3-EC1B-FF9FC7DBAE64}"/>
          </ac:spMkLst>
        </pc:spChg>
        <pc:spChg chg="del">
          <ac:chgData name="Indranil Palit" userId="468e919a787e991b" providerId="LiveId" clId="{F6B195CA-C85B-4647-BC3F-8959D6C4F8E0}" dt="2024-12-06T07:48:10.969" v="13963" actId="478"/>
          <ac:spMkLst>
            <pc:docMk/>
            <pc:sldMk cId="3268451094" sldId="330"/>
            <ac:spMk id="74" creationId="{EB06FE10-9244-705D-FF24-F2EA28226593}"/>
          </ac:spMkLst>
        </pc:spChg>
        <pc:spChg chg="del">
          <ac:chgData name="Indranil Palit" userId="468e919a787e991b" providerId="LiveId" clId="{F6B195CA-C85B-4647-BC3F-8959D6C4F8E0}" dt="2024-12-06T07:48:10.969" v="13963" actId="478"/>
          <ac:spMkLst>
            <pc:docMk/>
            <pc:sldMk cId="3268451094" sldId="330"/>
            <ac:spMk id="75" creationId="{8EF65BE6-94B9-7084-1E3E-8F68DEBC624F}"/>
          </ac:spMkLst>
        </pc:spChg>
        <pc:spChg chg="del">
          <ac:chgData name="Indranil Palit" userId="468e919a787e991b" providerId="LiveId" clId="{F6B195CA-C85B-4647-BC3F-8959D6C4F8E0}" dt="2024-12-06T07:48:10.969" v="13963" actId="478"/>
          <ac:spMkLst>
            <pc:docMk/>
            <pc:sldMk cId="3268451094" sldId="330"/>
            <ac:spMk id="77" creationId="{3633D17B-AD07-3A33-C99C-6D7168C35702}"/>
          </ac:spMkLst>
        </pc:spChg>
        <pc:spChg chg="del">
          <ac:chgData name="Indranil Palit" userId="468e919a787e991b" providerId="LiveId" clId="{F6B195CA-C85B-4647-BC3F-8959D6C4F8E0}" dt="2024-12-06T07:48:10.969" v="13963" actId="478"/>
          <ac:spMkLst>
            <pc:docMk/>
            <pc:sldMk cId="3268451094" sldId="330"/>
            <ac:spMk id="80" creationId="{A927A278-9E3E-0E85-0E14-A2338834C336}"/>
          </ac:spMkLst>
        </pc:spChg>
        <pc:spChg chg="del">
          <ac:chgData name="Indranil Palit" userId="468e919a787e991b" providerId="LiveId" clId="{F6B195CA-C85B-4647-BC3F-8959D6C4F8E0}" dt="2024-12-06T07:48:10.969" v="13963" actId="478"/>
          <ac:spMkLst>
            <pc:docMk/>
            <pc:sldMk cId="3268451094" sldId="330"/>
            <ac:spMk id="101" creationId="{63869449-545A-2782-370C-97F50F34140B}"/>
          </ac:spMkLst>
        </pc:spChg>
        <pc:spChg chg="del">
          <ac:chgData name="Indranil Palit" userId="468e919a787e991b" providerId="LiveId" clId="{F6B195CA-C85B-4647-BC3F-8959D6C4F8E0}" dt="2024-12-06T07:48:10.969" v="13963" actId="478"/>
          <ac:spMkLst>
            <pc:docMk/>
            <pc:sldMk cId="3268451094" sldId="330"/>
            <ac:spMk id="105" creationId="{170ECCDD-5A47-CC51-023E-759876E5D9FD}"/>
          </ac:spMkLst>
        </pc:spChg>
        <pc:grpChg chg="del">
          <ac:chgData name="Indranil Palit" userId="468e919a787e991b" providerId="LiveId" clId="{F6B195CA-C85B-4647-BC3F-8959D6C4F8E0}" dt="2024-12-06T07:48:10.969" v="13963" actId="478"/>
          <ac:grpSpMkLst>
            <pc:docMk/>
            <pc:sldMk cId="3268451094" sldId="330"/>
            <ac:grpSpMk id="57" creationId="{155A5E57-E19C-72BF-D938-1C2733B9E89B}"/>
          </ac:grpSpMkLst>
        </pc:grpChg>
        <pc:grpChg chg="del">
          <ac:chgData name="Indranil Palit" userId="468e919a787e991b" providerId="LiveId" clId="{F6B195CA-C85B-4647-BC3F-8959D6C4F8E0}" dt="2024-12-06T07:48:10.969" v="13963" actId="478"/>
          <ac:grpSpMkLst>
            <pc:docMk/>
            <pc:sldMk cId="3268451094" sldId="330"/>
            <ac:grpSpMk id="62" creationId="{3F8BEF96-616B-9DA6-8945-B74122978810}"/>
          </ac:grpSpMkLst>
        </pc:grpChg>
        <pc:grpChg chg="del">
          <ac:chgData name="Indranil Palit" userId="468e919a787e991b" providerId="LiveId" clId="{F6B195CA-C85B-4647-BC3F-8959D6C4F8E0}" dt="2024-12-06T07:48:10.969" v="13963" actId="478"/>
          <ac:grpSpMkLst>
            <pc:docMk/>
            <pc:sldMk cId="3268451094" sldId="330"/>
            <ac:grpSpMk id="64" creationId="{A78E78E1-7E0D-DF29-A14A-D81B3DB08E96}"/>
          </ac:grpSpMkLst>
        </pc:grpChg>
        <pc:grpChg chg="del">
          <ac:chgData name="Indranil Palit" userId="468e919a787e991b" providerId="LiveId" clId="{F6B195CA-C85B-4647-BC3F-8959D6C4F8E0}" dt="2024-12-06T07:48:10.969" v="13963" actId="478"/>
          <ac:grpSpMkLst>
            <pc:docMk/>
            <pc:sldMk cId="3268451094" sldId="330"/>
            <ac:grpSpMk id="69" creationId="{9BFFC532-4868-F86A-C5A2-A2BD59F49800}"/>
          </ac:grpSpMkLst>
        </pc:grpChg>
        <pc:grpChg chg="del">
          <ac:chgData name="Indranil Palit" userId="468e919a787e991b" providerId="LiveId" clId="{F6B195CA-C85B-4647-BC3F-8959D6C4F8E0}" dt="2024-12-06T07:48:10.969" v="13963" actId="478"/>
          <ac:grpSpMkLst>
            <pc:docMk/>
            <pc:sldMk cId="3268451094" sldId="330"/>
            <ac:grpSpMk id="72" creationId="{056B39A4-7545-0538-3EAE-B7AF80E64F66}"/>
          </ac:grpSpMkLst>
        </pc:grpChg>
        <pc:grpChg chg="del">
          <ac:chgData name="Indranil Palit" userId="468e919a787e991b" providerId="LiveId" clId="{F6B195CA-C85B-4647-BC3F-8959D6C4F8E0}" dt="2024-12-06T07:48:10.969" v="13963" actId="478"/>
          <ac:grpSpMkLst>
            <pc:docMk/>
            <pc:sldMk cId="3268451094" sldId="330"/>
            <ac:grpSpMk id="170" creationId="{864F0251-0F00-9BB1-D16C-33161C836D35}"/>
          </ac:grpSpMkLst>
        </pc:grpChg>
        <pc:grpChg chg="del">
          <ac:chgData name="Indranil Palit" userId="468e919a787e991b" providerId="LiveId" clId="{F6B195CA-C85B-4647-BC3F-8959D6C4F8E0}" dt="2024-12-06T07:48:10.969" v="13963" actId="478"/>
          <ac:grpSpMkLst>
            <pc:docMk/>
            <pc:sldMk cId="3268451094" sldId="330"/>
            <ac:grpSpMk id="172" creationId="{DC7FA515-E19C-94D2-DCB1-F9514D2BDFF3}"/>
          </ac:grpSpMkLst>
        </pc:grpChg>
        <pc:graphicFrameChg chg="add mod modGraphic">
          <ac:chgData name="Indranil Palit" userId="468e919a787e991b" providerId="LiveId" clId="{F6B195CA-C85B-4647-BC3F-8959D6C4F8E0}" dt="2024-12-09T05:32:35.720" v="23215" actId="207"/>
          <ac:graphicFrameMkLst>
            <pc:docMk/>
            <pc:sldMk cId="3268451094" sldId="330"/>
            <ac:graphicFrameMk id="3" creationId="{722A3F80-9B78-590F-0774-D3295C3A6407}"/>
          </ac:graphicFrameMkLst>
        </pc:graphicFrameChg>
        <pc:cxnChg chg="del mod">
          <ac:chgData name="Indranil Palit" userId="468e919a787e991b" providerId="LiveId" clId="{F6B195CA-C85B-4647-BC3F-8959D6C4F8E0}" dt="2024-12-06T07:48:10.969" v="13963" actId="478"/>
          <ac:cxnSpMkLst>
            <pc:docMk/>
            <pc:sldMk cId="3268451094" sldId="330"/>
            <ac:cxnSpMk id="76" creationId="{9E38E227-A15C-D209-C2FB-DCFFF78BAF15}"/>
          </ac:cxnSpMkLst>
        </pc:cxnChg>
        <pc:cxnChg chg="del mod">
          <ac:chgData name="Indranil Palit" userId="468e919a787e991b" providerId="LiveId" clId="{F6B195CA-C85B-4647-BC3F-8959D6C4F8E0}" dt="2024-12-06T07:48:10.969" v="13963" actId="478"/>
          <ac:cxnSpMkLst>
            <pc:docMk/>
            <pc:sldMk cId="3268451094" sldId="330"/>
            <ac:cxnSpMk id="79" creationId="{08D7D865-4764-E71F-F483-CE290E3D8406}"/>
          </ac:cxnSpMkLst>
        </pc:cxnChg>
      </pc:sldChg>
      <pc:sldChg chg="modSp add mod ord modShow modNotesTx">
        <pc:chgData name="Indranil Palit" userId="468e919a787e991b" providerId="LiveId" clId="{F6B195CA-C85B-4647-BC3F-8959D6C4F8E0}" dt="2024-12-08T00:02:43.760" v="21742" actId="729"/>
        <pc:sldMkLst>
          <pc:docMk/>
          <pc:sldMk cId="4234076831" sldId="331"/>
        </pc:sldMkLst>
        <pc:spChg chg="mod">
          <ac:chgData name="Indranil Palit" userId="468e919a787e991b" providerId="LiveId" clId="{F6B195CA-C85B-4647-BC3F-8959D6C4F8E0}" dt="2024-12-06T13:59:48.527" v="14329" actId="20577"/>
          <ac:spMkLst>
            <pc:docMk/>
            <pc:sldMk cId="4234076831" sldId="331"/>
            <ac:spMk id="2" creationId="{F63841E8-3511-F68F-E533-A161AF0E574A}"/>
          </ac:spMkLst>
        </pc:spChg>
        <pc:spChg chg="mod">
          <ac:chgData name="Indranil Palit" userId="468e919a787e991b" providerId="LiveId" clId="{F6B195CA-C85B-4647-BC3F-8959D6C4F8E0}" dt="2024-12-06T13:59:54.930" v="14330"/>
          <ac:spMkLst>
            <pc:docMk/>
            <pc:sldMk cId="4234076831" sldId="331"/>
            <ac:spMk id="5" creationId="{728978BD-D737-0014-E29C-C3BFE28E3DB9}"/>
          </ac:spMkLst>
        </pc:spChg>
        <pc:spChg chg="mod">
          <ac:chgData name="Indranil Palit" userId="468e919a787e991b" providerId="LiveId" clId="{F6B195CA-C85B-4647-BC3F-8959D6C4F8E0}" dt="2024-12-06T14:00:01.656" v="14331"/>
          <ac:spMkLst>
            <pc:docMk/>
            <pc:sldMk cId="4234076831" sldId="331"/>
            <ac:spMk id="6" creationId="{0EC6F004-F01F-98EF-5B43-E508ACC6F458}"/>
          </ac:spMkLst>
        </pc:spChg>
        <pc:spChg chg="mod">
          <ac:chgData name="Indranil Palit" userId="468e919a787e991b" providerId="LiveId" clId="{F6B195CA-C85B-4647-BC3F-8959D6C4F8E0}" dt="2024-12-06T14:00:08.796" v="14332"/>
          <ac:spMkLst>
            <pc:docMk/>
            <pc:sldMk cId="4234076831" sldId="331"/>
            <ac:spMk id="7" creationId="{51B69C27-8BB5-AAFE-A57B-34A634F41B30}"/>
          </ac:spMkLst>
        </pc:spChg>
      </pc:sldChg>
      <pc:sldChg chg="modSp add mod ord modAnim modNotesTx">
        <pc:chgData name="Indranil Palit" userId="468e919a787e991b" providerId="LiveId" clId="{F6B195CA-C85B-4647-BC3F-8959D6C4F8E0}" dt="2024-12-08T22:31:43.430" v="22305" actId="20577"/>
        <pc:sldMkLst>
          <pc:docMk/>
          <pc:sldMk cId="1498994110" sldId="332"/>
        </pc:sldMkLst>
        <pc:spChg chg="mod">
          <ac:chgData name="Indranil Palit" userId="468e919a787e991b" providerId="LiveId" clId="{F6B195CA-C85B-4647-BC3F-8959D6C4F8E0}" dt="2024-12-08T00:11:53.999" v="21867" actId="20577"/>
          <ac:spMkLst>
            <pc:docMk/>
            <pc:sldMk cId="1498994110" sldId="332"/>
            <ac:spMk id="2" creationId="{5E109ECB-D1F7-F6F5-75C7-0B15D9405A63}"/>
          </ac:spMkLst>
        </pc:spChg>
        <pc:spChg chg="mod">
          <ac:chgData name="Indranil Palit" userId="468e919a787e991b" providerId="LiveId" clId="{F6B195CA-C85B-4647-BC3F-8959D6C4F8E0}" dt="2024-12-08T00:11:37.757" v="21838" actId="207"/>
          <ac:spMkLst>
            <pc:docMk/>
            <pc:sldMk cId="1498994110" sldId="332"/>
            <ac:spMk id="9" creationId="{A9DCB5E9-7E28-95B7-BBE6-30FC0E03EE01}"/>
          </ac:spMkLst>
        </pc:spChg>
        <pc:spChg chg="mod">
          <ac:chgData name="Indranil Palit" userId="468e919a787e991b" providerId="LiveId" clId="{F6B195CA-C85B-4647-BC3F-8959D6C4F8E0}" dt="2024-12-08T00:11:39.732" v="21839" actId="207"/>
          <ac:spMkLst>
            <pc:docMk/>
            <pc:sldMk cId="1498994110" sldId="332"/>
            <ac:spMk id="10" creationId="{6DB30F51-8A9F-E58C-A980-96BC3A69C03F}"/>
          </ac:spMkLst>
        </pc:spChg>
        <pc:spChg chg="mod">
          <ac:chgData name="Indranil Palit" userId="468e919a787e991b" providerId="LiveId" clId="{F6B195CA-C85B-4647-BC3F-8959D6C4F8E0}" dt="2024-12-08T00:11:42.041" v="21840" actId="207"/>
          <ac:spMkLst>
            <pc:docMk/>
            <pc:sldMk cId="1498994110" sldId="332"/>
            <ac:spMk id="11" creationId="{DDF68A46-2129-D791-88FE-956455AB2248}"/>
          </ac:spMkLst>
        </pc:spChg>
      </pc:sldChg>
      <pc:sldChg chg="addSp delSp modSp add mod ord modAnim modNotesTx">
        <pc:chgData name="Indranil Palit" userId="468e919a787e991b" providerId="LiveId" clId="{F6B195CA-C85B-4647-BC3F-8959D6C4F8E0}" dt="2024-12-08T00:22:53.762" v="22006"/>
        <pc:sldMkLst>
          <pc:docMk/>
          <pc:sldMk cId="411236108" sldId="333"/>
        </pc:sldMkLst>
        <pc:spChg chg="mod topLvl">
          <ac:chgData name="Indranil Palit" userId="468e919a787e991b" providerId="LiveId" clId="{F6B195CA-C85B-4647-BC3F-8959D6C4F8E0}" dt="2024-12-08T00:22:35.852" v="22003" actId="164"/>
          <ac:spMkLst>
            <pc:docMk/>
            <pc:sldMk cId="411236108" sldId="333"/>
            <ac:spMk id="3" creationId="{95E42733-F640-7FE0-3D93-6608B00C66C2}"/>
          </ac:spMkLst>
        </pc:spChg>
        <pc:spChg chg="mod">
          <ac:chgData name="Indranil Palit" userId="468e919a787e991b" providerId="LiveId" clId="{F6B195CA-C85B-4647-BC3F-8959D6C4F8E0}" dt="2024-12-08T00:20:59.096" v="21985"/>
          <ac:spMkLst>
            <pc:docMk/>
            <pc:sldMk cId="411236108" sldId="333"/>
            <ac:spMk id="5" creationId="{E6CBF5E9-0CEE-072F-0BF0-CB01C4E4287B}"/>
          </ac:spMkLst>
        </pc:spChg>
        <pc:spChg chg="add mod">
          <ac:chgData name="Indranil Palit" userId="468e919a787e991b" providerId="LiveId" clId="{F6B195CA-C85B-4647-BC3F-8959D6C4F8E0}" dt="2024-12-08T00:22:10.044" v="22000" actId="14100"/>
          <ac:spMkLst>
            <pc:docMk/>
            <pc:sldMk cId="411236108" sldId="333"/>
            <ac:spMk id="6" creationId="{4E87FF71-2174-6C55-E1D5-DA2031685BF6}"/>
          </ac:spMkLst>
        </pc:spChg>
        <pc:spChg chg="add mod">
          <ac:chgData name="Indranil Palit" userId="468e919a787e991b" providerId="LiveId" clId="{F6B195CA-C85B-4647-BC3F-8959D6C4F8E0}" dt="2024-12-08T00:22:35.852" v="22003" actId="164"/>
          <ac:spMkLst>
            <pc:docMk/>
            <pc:sldMk cId="411236108" sldId="333"/>
            <ac:spMk id="7" creationId="{14BED055-2C92-38DC-FACE-1098C0AF8E85}"/>
          </ac:spMkLst>
        </pc:spChg>
        <pc:spChg chg="mod topLvl">
          <ac:chgData name="Indranil Palit" userId="468e919a787e991b" providerId="LiveId" clId="{F6B195CA-C85B-4647-BC3F-8959D6C4F8E0}" dt="2024-12-08T00:22:35.852" v="22003" actId="164"/>
          <ac:spMkLst>
            <pc:docMk/>
            <pc:sldMk cId="411236108" sldId="333"/>
            <ac:spMk id="9" creationId="{B9C10AD2-05F1-A629-ECA4-8C0A76CA124C}"/>
          </ac:spMkLst>
        </pc:spChg>
        <pc:spChg chg="mod">
          <ac:chgData name="Indranil Palit" userId="468e919a787e991b" providerId="LiveId" clId="{F6B195CA-C85B-4647-BC3F-8959D6C4F8E0}" dt="2024-12-08T00:20:51.514" v="21984"/>
          <ac:spMkLst>
            <pc:docMk/>
            <pc:sldMk cId="411236108" sldId="333"/>
            <ac:spMk id="10" creationId="{39B3B66D-16F0-504E-267D-53FDB8DBB772}"/>
          </ac:spMkLst>
        </pc:spChg>
        <pc:grpChg chg="del">
          <ac:chgData name="Indranil Palit" userId="468e919a787e991b" providerId="LiveId" clId="{F6B195CA-C85B-4647-BC3F-8959D6C4F8E0}" dt="2024-12-08T00:20:11.571" v="21978" actId="165"/>
          <ac:grpSpMkLst>
            <pc:docMk/>
            <pc:sldMk cId="411236108" sldId="333"/>
            <ac:grpSpMk id="20" creationId="{2422A15B-3E27-D431-CCEF-1EE50DC9F04D}"/>
          </ac:grpSpMkLst>
        </pc:grpChg>
        <pc:grpChg chg="add mod">
          <ac:chgData name="Indranil Palit" userId="468e919a787e991b" providerId="LiveId" clId="{F6B195CA-C85B-4647-BC3F-8959D6C4F8E0}" dt="2024-12-08T00:22:35.852" v="22003" actId="164"/>
          <ac:grpSpMkLst>
            <pc:docMk/>
            <pc:sldMk cId="411236108" sldId="333"/>
            <ac:grpSpMk id="21" creationId="{11058EF6-BF28-CAB7-4932-08D6393AA55B}"/>
          </ac:grpSpMkLst>
        </pc:grpChg>
        <pc:cxnChg chg="add mod">
          <ac:chgData name="Indranil Palit" userId="468e919a787e991b" providerId="LiveId" clId="{F6B195CA-C85B-4647-BC3F-8959D6C4F8E0}" dt="2024-12-08T00:22:35.852" v="22003" actId="164"/>
          <ac:cxnSpMkLst>
            <pc:docMk/>
            <pc:sldMk cId="411236108" sldId="333"/>
            <ac:cxnSpMk id="8" creationId="{641850B2-CBA4-6CD9-A836-4F5F101D1921}"/>
          </ac:cxnSpMkLst>
        </pc:cxnChg>
        <pc:cxnChg chg="mod topLvl">
          <ac:chgData name="Indranil Palit" userId="468e919a787e991b" providerId="LiveId" clId="{F6B195CA-C85B-4647-BC3F-8959D6C4F8E0}" dt="2024-12-08T00:22:35.852" v="22003" actId="164"/>
          <ac:cxnSpMkLst>
            <pc:docMk/>
            <pc:sldMk cId="411236108" sldId="333"/>
            <ac:cxnSpMk id="13" creationId="{228AC02B-9AD2-E0D8-83C2-812617966901}"/>
          </ac:cxnSpMkLst>
        </pc:cxnChg>
        <pc:cxnChg chg="mod topLvl">
          <ac:chgData name="Indranil Palit" userId="468e919a787e991b" providerId="LiveId" clId="{F6B195CA-C85B-4647-BC3F-8959D6C4F8E0}" dt="2024-12-08T00:22:35.852" v="22003" actId="164"/>
          <ac:cxnSpMkLst>
            <pc:docMk/>
            <pc:sldMk cId="411236108" sldId="333"/>
            <ac:cxnSpMk id="16" creationId="{D71C2DF6-CF60-8454-7F79-BD5D8512ABAD}"/>
          </ac:cxnSpMkLst>
        </pc:cxnChg>
        <pc:cxnChg chg="mod topLvl">
          <ac:chgData name="Indranil Palit" userId="468e919a787e991b" providerId="LiveId" clId="{F6B195CA-C85B-4647-BC3F-8959D6C4F8E0}" dt="2024-12-08T00:22:35.852" v="22003" actId="164"/>
          <ac:cxnSpMkLst>
            <pc:docMk/>
            <pc:sldMk cId="411236108" sldId="333"/>
            <ac:cxnSpMk id="18" creationId="{4F5F059E-0D31-630B-0741-BEA3B8BE4287}"/>
          </ac:cxnSpMkLst>
        </pc:cxnChg>
      </pc:sldChg>
      <pc:sldChg chg="addSp delSp modSp add mod delAnim modNotesTx">
        <pc:chgData name="Indranil Palit" userId="468e919a787e991b" providerId="LiveId" clId="{F6B195CA-C85B-4647-BC3F-8959D6C4F8E0}" dt="2024-12-09T06:07:49.867" v="23854" actId="20577"/>
        <pc:sldMkLst>
          <pc:docMk/>
          <pc:sldMk cId="3307806167" sldId="334"/>
        </pc:sldMkLst>
        <pc:spChg chg="del">
          <ac:chgData name="Indranil Palit" userId="468e919a787e991b" providerId="LiveId" clId="{F6B195CA-C85B-4647-BC3F-8959D6C4F8E0}" dt="2024-12-08T02:00:03.211" v="22023" actId="478"/>
          <ac:spMkLst>
            <pc:docMk/>
            <pc:sldMk cId="3307806167" sldId="334"/>
            <ac:spMk id="15" creationId="{236794D3-254B-0F74-7FD3-B4610DD3A999}"/>
          </ac:spMkLst>
        </pc:spChg>
        <pc:spChg chg="del">
          <ac:chgData name="Indranil Palit" userId="468e919a787e991b" providerId="LiveId" clId="{F6B195CA-C85B-4647-BC3F-8959D6C4F8E0}" dt="2024-12-08T02:00:03.211" v="22023" actId="478"/>
          <ac:spMkLst>
            <pc:docMk/>
            <pc:sldMk cId="3307806167" sldId="334"/>
            <ac:spMk id="16" creationId="{F2E9ED8A-789C-CBD2-3ACE-A0390DDA49CE}"/>
          </ac:spMkLst>
        </pc:spChg>
        <pc:spChg chg="del">
          <ac:chgData name="Indranil Palit" userId="468e919a787e991b" providerId="LiveId" clId="{F6B195CA-C85B-4647-BC3F-8959D6C4F8E0}" dt="2024-12-08T02:00:03.211" v="22023" actId="478"/>
          <ac:spMkLst>
            <pc:docMk/>
            <pc:sldMk cId="3307806167" sldId="334"/>
            <ac:spMk id="17" creationId="{36C8132A-3191-299B-31A6-B28513F8EB62}"/>
          </ac:spMkLst>
        </pc:spChg>
        <pc:spChg chg="del">
          <ac:chgData name="Indranil Palit" userId="468e919a787e991b" providerId="LiveId" clId="{F6B195CA-C85B-4647-BC3F-8959D6C4F8E0}" dt="2024-12-08T02:00:03.211" v="22023" actId="478"/>
          <ac:spMkLst>
            <pc:docMk/>
            <pc:sldMk cId="3307806167" sldId="334"/>
            <ac:spMk id="18" creationId="{FD7112EC-F5A2-116A-88DE-C89DBD508351}"/>
          </ac:spMkLst>
        </pc:spChg>
        <pc:graphicFrameChg chg="add mod">
          <ac:chgData name="Indranil Palit" userId="468e919a787e991b" providerId="LiveId" clId="{F6B195CA-C85B-4647-BC3F-8959D6C4F8E0}" dt="2024-12-09T05:30:45.192" v="23191" actId="20577"/>
          <ac:graphicFrameMkLst>
            <pc:docMk/>
            <pc:sldMk cId="3307806167" sldId="334"/>
            <ac:graphicFrameMk id="6" creationId="{F68ED6C9-8265-0750-5CF6-28874AB7B744}"/>
          </ac:graphicFrameMkLst>
        </pc:graphicFrameChg>
        <pc:graphicFrameChg chg="del">
          <ac:chgData name="Indranil Palit" userId="468e919a787e991b" providerId="LiveId" clId="{F6B195CA-C85B-4647-BC3F-8959D6C4F8E0}" dt="2024-12-08T02:00:03.211" v="22023" actId="478"/>
          <ac:graphicFrameMkLst>
            <pc:docMk/>
            <pc:sldMk cId="3307806167" sldId="334"/>
            <ac:graphicFrameMk id="11" creationId="{9299BF64-B882-C91D-94F1-BE373E5144D3}"/>
          </ac:graphicFrameMkLst>
        </pc:graphicFrameChg>
        <pc:graphicFrameChg chg="del">
          <ac:chgData name="Indranil Palit" userId="468e919a787e991b" providerId="LiveId" clId="{F6B195CA-C85B-4647-BC3F-8959D6C4F8E0}" dt="2024-12-08T02:00:03.211" v="22023" actId="478"/>
          <ac:graphicFrameMkLst>
            <pc:docMk/>
            <pc:sldMk cId="3307806167" sldId="334"/>
            <ac:graphicFrameMk id="12" creationId="{01973F2D-1675-28D9-FB89-FD931135E9E3}"/>
          </ac:graphicFrameMkLst>
        </pc:graphicFrameChg>
        <pc:graphicFrameChg chg="del">
          <ac:chgData name="Indranil Palit" userId="468e919a787e991b" providerId="LiveId" clId="{F6B195CA-C85B-4647-BC3F-8959D6C4F8E0}" dt="2024-12-08T02:00:03.211" v="22023" actId="478"/>
          <ac:graphicFrameMkLst>
            <pc:docMk/>
            <pc:sldMk cId="3307806167" sldId="334"/>
            <ac:graphicFrameMk id="13" creationId="{95855430-1E69-B71C-12B4-A81B7E2859D5}"/>
          </ac:graphicFrameMkLst>
        </pc:graphicFrameChg>
        <pc:graphicFrameChg chg="del">
          <ac:chgData name="Indranil Palit" userId="468e919a787e991b" providerId="LiveId" clId="{F6B195CA-C85B-4647-BC3F-8959D6C4F8E0}" dt="2024-12-08T02:00:03.211" v="22023" actId="478"/>
          <ac:graphicFrameMkLst>
            <pc:docMk/>
            <pc:sldMk cId="3307806167" sldId="334"/>
            <ac:graphicFrameMk id="14" creationId="{E10D8546-B3E0-2FE4-69C1-6975493B6542}"/>
          </ac:graphicFrameMkLst>
        </pc:graphicFrameChg>
      </pc:sldChg>
      <pc:sldChg chg="addSp delSp modSp add mod ord delAnim modShow">
        <pc:chgData name="Indranil Palit" userId="468e919a787e991b" providerId="LiveId" clId="{F6B195CA-C85B-4647-BC3F-8959D6C4F8E0}" dt="2024-12-09T06:09:38.280" v="23858" actId="478"/>
        <pc:sldMkLst>
          <pc:docMk/>
          <pc:sldMk cId="2731198707" sldId="335"/>
        </pc:sldMkLst>
        <pc:spChg chg="mod">
          <ac:chgData name="Indranil Palit" userId="468e919a787e991b" providerId="LiveId" clId="{F6B195CA-C85B-4647-BC3F-8959D6C4F8E0}" dt="2024-12-08T22:14:18.076" v="22158" actId="20577"/>
          <ac:spMkLst>
            <pc:docMk/>
            <pc:sldMk cId="2731198707" sldId="335"/>
            <ac:spMk id="2" creationId="{B8BE730C-E8DC-7998-D7FD-8229E6A50F09}"/>
          </ac:spMkLst>
        </pc:spChg>
        <pc:spChg chg="add">
          <ac:chgData name="Indranil Palit" userId="468e919a787e991b" providerId="LiveId" clId="{F6B195CA-C85B-4647-BC3F-8959D6C4F8E0}" dt="2024-12-09T06:09:24.855" v="23856"/>
          <ac:spMkLst>
            <pc:docMk/>
            <pc:sldMk cId="2731198707" sldId="335"/>
            <ac:spMk id="3" creationId="{39C2D1FD-502D-FC2A-DB68-A3B149293F32}"/>
          </ac:spMkLst>
        </pc:spChg>
        <pc:spChg chg="add del mod">
          <ac:chgData name="Indranil Palit" userId="468e919a787e991b" providerId="LiveId" clId="{F6B195CA-C85B-4647-BC3F-8959D6C4F8E0}" dt="2024-12-09T06:09:38.280" v="23858" actId="478"/>
          <ac:spMkLst>
            <pc:docMk/>
            <pc:sldMk cId="2731198707" sldId="335"/>
            <ac:spMk id="5" creationId="{716CCE03-2C3A-4B4C-26B2-DA70E0D5C6A3}"/>
          </ac:spMkLst>
        </pc:spChg>
        <pc:spChg chg="add">
          <ac:chgData name="Indranil Palit" userId="468e919a787e991b" providerId="LiveId" clId="{F6B195CA-C85B-4647-BC3F-8959D6C4F8E0}" dt="2024-12-09T02:06:11.884" v="22481"/>
          <ac:spMkLst>
            <pc:docMk/>
            <pc:sldMk cId="2731198707" sldId="335"/>
            <ac:spMk id="6" creationId="{0823F216-F7E1-C8BF-F32F-220924A289A1}"/>
          </ac:spMkLst>
        </pc:spChg>
        <pc:spChg chg="add">
          <ac:chgData name="Indranil Palit" userId="468e919a787e991b" providerId="LiveId" clId="{F6B195CA-C85B-4647-BC3F-8959D6C4F8E0}" dt="2024-12-09T02:06:23.076" v="22483"/>
          <ac:spMkLst>
            <pc:docMk/>
            <pc:sldMk cId="2731198707" sldId="335"/>
            <ac:spMk id="7" creationId="{29D6C9DD-522C-8A7E-CB7E-1D3359EA3C50}"/>
          </ac:spMkLst>
        </pc:spChg>
        <pc:graphicFrameChg chg="del">
          <ac:chgData name="Indranil Palit" userId="468e919a787e991b" providerId="LiveId" clId="{F6B195CA-C85B-4647-BC3F-8959D6C4F8E0}" dt="2024-12-08T22:14:21.143" v="22159" actId="478"/>
          <ac:graphicFrameMkLst>
            <pc:docMk/>
            <pc:sldMk cId="2731198707" sldId="335"/>
            <ac:graphicFrameMk id="3" creationId="{06D57EF7-9809-3705-2D7A-B3B5DD727FBF}"/>
          </ac:graphicFrameMkLst>
        </pc:graphicFrameChg>
      </pc:sldChg>
      <pc:sldChg chg="addSp delSp modSp add mod">
        <pc:chgData name="Indranil Palit" userId="468e919a787e991b" providerId="LiveId" clId="{F6B195CA-C85B-4647-BC3F-8959D6C4F8E0}" dt="2024-12-09T06:49:27.123" v="24547" actId="20577"/>
        <pc:sldMkLst>
          <pc:docMk/>
          <pc:sldMk cId="2511018590" sldId="336"/>
        </pc:sldMkLst>
        <pc:spChg chg="add">
          <ac:chgData name="Indranil Palit" userId="468e919a787e991b" providerId="LiveId" clId="{F6B195CA-C85B-4647-BC3F-8959D6C4F8E0}" dt="2024-12-09T06:09:50.500" v="23861"/>
          <ac:spMkLst>
            <pc:docMk/>
            <pc:sldMk cId="2511018590" sldId="336"/>
            <ac:spMk id="3" creationId="{60545E7D-E4D7-E5B6-8948-798A640368E7}"/>
          </ac:spMkLst>
        </pc:spChg>
        <pc:spChg chg="del mod">
          <ac:chgData name="Indranil Palit" userId="468e919a787e991b" providerId="LiveId" clId="{F6B195CA-C85B-4647-BC3F-8959D6C4F8E0}" dt="2024-12-09T06:09:52.696" v="23863"/>
          <ac:spMkLst>
            <pc:docMk/>
            <pc:sldMk cId="2511018590" sldId="336"/>
            <ac:spMk id="5" creationId="{B3661878-E0C5-33BC-77B5-E87652F069F0}"/>
          </ac:spMkLst>
        </pc:spChg>
        <pc:spChg chg="add mod">
          <ac:chgData name="Indranil Palit" userId="468e919a787e991b" providerId="LiveId" clId="{F6B195CA-C85B-4647-BC3F-8959D6C4F8E0}" dt="2024-12-09T06:49:27.123" v="24547" actId="20577"/>
          <ac:spMkLst>
            <pc:docMk/>
            <pc:sldMk cId="2511018590" sldId="336"/>
            <ac:spMk id="6" creationId="{32AD5B74-8A22-2921-D122-5B0A4DB46C7C}"/>
          </ac:spMkLst>
        </pc:spChg>
      </pc:sldChg>
      <pc:sldMasterChg chg="setBg modSldLayout">
        <pc:chgData name="Indranil Palit" userId="468e919a787e991b" providerId="LiveId" clId="{F6B195CA-C85B-4647-BC3F-8959D6C4F8E0}" dt="2024-12-09T04:53:05.486" v="23091" actId="21"/>
        <pc:sldMasterMkLst>
          <pc:docMk/>
          <pc:sldMasterMk cId="1928452137" sldId="2147483666"/>
        </pc:sldMasterMkLst>
        <pc:sldLayoutChg chg="setBg">
          <pc:chgData name="Indranil Palit" userId="468e919a787e991b" providerId="LiveId" clId="{F6B195CA-C85B-4647-BC3F-8959D6C4F8E0}" dt="2024-12-03T02:05:26.536" v="2753"/>
          <pc:sldLayoutMkLst>
            <pc:docMk/>
            <pc:sldMasterMk cId="1928452137" sldId="2147483666"/>
            <pc:sldLayoutMk cId="913108640" sldId="2147483667"/>
          </pc:sldLayoutMkLst>
        </pc:sldLayoutChg>
        <pc:sldLayoutChg chg="setBg">
          <pc:chgData name="Indranil Palit" userId="468e919a787e991b" providerId="LiveId" clId="{F6B195CA-C85B-4647-BC3F-8959D6C4F8E0}" dt="2024-12-03T02:05:26.536" v="2753"/>
          <pc:sldLayoutMkLst>
            <pc:docMk/>
            <pc:sldMasterMk cId="1928452137" sldId="2147483666"/>
            <pc:sldLayoutMk cId="2631270364" sldId="2147483668"/>
          </pc:sldLayoutMkLst>
        </pc:sldLayoutChg>
        <pc:sldLayoutChg chg="addSp delSp modSp mod setBg">
          <pc:chgData name="Indranil Palit" userId="468e919a787e991b" providerId="LiveId" clId="{F6B195CA-C85B-4647-BC3F-8959D6C4F8E0}" dt="2024-12-09T04:53:05.486" v="23091" actId="21"/>
          <pc:sldLayoutMkLst>
            <pc:docMk/>
            <pc:sldMasterMk cId="1928452137" sldId="2147483666"/>
            <pc:sldLayoutMk cId="3052812340" sldId="2147483670"/>
          </pc:sldLayoutMkLst>
          <pc:spChg chg="del">
            <ac:chgData name="Indranil Palit" userId="468e919a787e991b" providerId="LiveId" clId="{F6B195CA-C85B-4647-BC3F-8959D6C4F8E0}" dt="2024-12-02T20:23:44.118" v="1863" actId="21"/>
            <ac:spMkLst>
              <pc:docMk/>
              <pc:sldMasterMk cId="1928452137" sldId="2147483666"/>
              <pc:sldLayoutMk cId="3052812340" sldId="2147483670"/>
              <ac:spMk id="2" creationId="{6E3987A5-99A6-4B33-BAAF-53159635382E}"/>
            </ac:spMkLst>
          </pc:spChg>
          <pc:spChg chg="del">
            <ac:chgData name="Indranil Palit" userId="468e919a787e991b" providerId="LiveId" clId="{F6B195CA-C85B-4647-BC3F-8959D6C4F8E0}" dt="2024-12-02T20:24:33.030" v="1869" actId="478"/>
            <ac:spMkLst>
              <pc:docMk/>
              <pc:sldMasterMk cId="1928452137" sldId="2147483666"/>
              <pc:sldLayoutMk cId="3052812340" sldId="2147483670"/>
              <ac:spMk id="5" creationId="{874DC36F-5D3E-439D-80B5-32633FC34434}"/>
            </ac:spMkLst>
          </pc:spChg>
          <pc:spChg chg="del">
            <ac:chgData name="Indranil Palit" userId="468e919a787e991b" providerId="LiveId" clId="{F6B195CA-C85B-4647-BC3F-8959D6C4F8E0}" dt="2024-12-02T20:24:33.030" v="1869" actId="478"/>
            <ac:spMkLst>
              <pc:docMk/>
              <pc:sldMasterMk cId="1928452137" sldId="2147483666"/>
              <pc:sldLayoutMk cId="3052812340" sldId="2147483670"/>
              <ac:spMk id="6" creationId="{6C710A8A-CEC9-4787-A745-C28DD965F7DD}"/>
            </ac:spMkLst>
          </pc:spChg>
          <pc:spChg chg="mod">
            <ac:chgData name="Indranil Palit" userId="468e919a787e991b" providerId="LiveId" clId="{F6B195CA-C85B-4647-BC3F-8959D6C4F8E0}" dt="2024-12-03T04:35:35.037" v="3238" actId="207"/>
            <ac:spMkLst>
              <pc:docMk/>
              <pc:sldMasterMk cId="1928452137" sldId="2147483666"/>
              <pc:sldLayoutMk cId="3052812340" sldId="2147483670"/>
              <ac:spMk id="12" creationId="{9D2AF524-D4B4-4A3A-9CE4-EDAFE1D5A37B}"/>
            </ac:spMkLst>
          </pc:spChg>
          <pc:spChg chg="add mod">
            <ac:chgData name="Indranil Palit" userId="468e919a787e991b" providerId="LiveId" clId="{F6B195CA-C85B-4647-BC3F-8959D6C4F8E0}" dt="2024-12-02T20:24:15.141" v="1868" actId="14100"/>
            <ac:spMkLst>
              <pc:docMk/>
              <pc:sldMasterMk cId="1928452137" sldId="2147483666"/>
              <pc:sldLayoutMk cId="3052812340" sldId="2147483670"/>
              <ac:spMk id="13" creationId="{6E3987A5-99A6-4B33-BAAF-53159635382E}"/>
            </ac:spMkLst>
          </pc:spChg>
          <pc:spChg chg="mod">
            <ac:chgData name="Indranil Palit" userId="468e919a787e991b" providerId="LiveId" clId="{F6B195CA-C85B-4647-BC3F-8959D6C4F8E0}" dt="2024-12-02T20:25:32.439" v="1871" actId="1076"/>
            <ac:spMkLst>
              <pc:docMk/>
              <pc:sldMasterMk cId="1928452137" sldId="2147483666"/>
              <pc:sldLayoutMk cId="3052812340" sldId="2147483670"/>
              <ac:spMk id="16" creationId="{3BABF6CA-407C-4BF0-8234-1321A676E756}"/>
            </ac:spMkLst>
          </pc:spChg>
          <pc:spChg chg="mod">
            <ac:chgData name="Indranil Palit" userId="468e919a787e991b" providerId="LiveId" clId="{F6B195CA-C85B-4647-BC3F-8959D6C4F8E0}" dt="2024-12-02T20:25:32.439" v="1871" actId="1076"/>
            <ac:spMkLst>
              <pc:docMk/>
              <pc:sldMasterMk cId="1928452137" sldId="2147483666"/>
              <pc:sldLayoutMk cId="3052812340" sldId="2147483670"/>
              <ac:spMk id="17" creationId="{76D8129B-5B68-421C-968C-3663C86EFC7C}"/>
            </ac:spMkLst>
          </pc:spChg>
          <pc:spChg chg="mod">
            <ac:chgData name="Indranil Palit" userId="468e919a787e991b" providerId="LiveId" clId="{F6B195CA-C85B-4647-BC3F-8959D6C4F8E0}" dt="2024-12-02T20:25:32.439" v="1871" actId="1076"/>
            <ac:spMkLst>
              <pc:docMk/>
              <pc:sldMasterMk cId="1928452137" sldId="2147483666"/>
              <pc:sldLayoutMk cId="3052812340" sldId="2147483670"/>
              <ac:spMk id="18" creationId="{6C741DCA-8EBD-44F5-9D38-E938A628ADCD}"/>
            </ac:spMkLst>
          </pc:spChg>
          <pc:spChg chg="del">
            <ac:chgData name="Indranil Palit" userId="468e919a787e991b" providerId="LiveId" clId="{F6B195CA-C85B-4647-BC3F-8959D6C4F8E0}" dt="2024-12-02T20:24:40.880" v="1870" actId="478"/>
            <ac:spMkLst>
              <pc:docMk/>
              <pc:sldMasterMk cId="1928452137" sldId="2147483666"/>
              <pc:sldLayoutMk cId="3052812340" sldId="2147483670"/>
              <ac:spMk id="19" creationId="{5C43C6B1-A1BD-4A90-8B4B-F361C1BEDD26}"/>
            </ac:spMkLst>
          </pc:spChg>
          <pc:spChg chg="mod">
            <ac:chgData name="Indranil Palit" userId="468e919a787e991b" providerId="LiveId" clId="{F6B195CA-C85B-4647-BC3F-8959D6C4F8E0}" dt="2024-12-02T20:25:32.439" v="1871" actId="1076"/>
            <ac:spMkLst>
              <pc:docMk/>
              <pc:sldMasterMk cId="1928452137" sldId="2147483666"/>
              <pc:sldLayoutMk cId="3052812340" sldId="2147483670"/>
              <ac:spMk id="34" creationId="{0C66E1BD-33F0-4B94-BF94-CD4698F85C3D}"/>
            </ac:spMkLst>
          </pc:spChg>
          <pc:spChg chg="mod">
            <ac:chgData name="Indranil Palit" userId="468e919a787e991b" providerId="LiveId" clId="{F6B195CA-C85B-4647-BC3F-8959D6C4F8E0}" dt="2024-12-02T20:25:32.439" v="1871" actId="1076"/>
            <ac:spMkLst>
              <pc:docMk/>
              <pc:sldMasterMk cId="1928452137" sldId="2147483666"/>
              <pc:sldLayoutMk cId="3052812340" sldId="2147483670"/>
              <ac:spMk id="35" creationId="{2D4661B1-6559-407A-9AEC-A46A0570AE8F}"/>
            </ac:spMkLst>
          </pc:spChg>
          <pc:spChg chg="mod">
            <ac:chgData name="Indranil Palit" userId="468e919a787e991b" providerId="LiveId" clId="{F6B195CA-C85B-4647-BC3F-8959D6C4F8E0}" dt="2024-12-02T20:25:32.439" v="1871" actId="1076"/>
            <ac:spMkLst>
              <pc:docMk/>
              <pc:sldMasterMk cId="1928452137" sldId="2147483666"/>
              <pc:sldLayoutMk cId="3052812340" sldId="2147483670"/>
              <ac:spMk id="36" creationId="{DCC983F7-6A25-42C0-811C-EA32138C5B80}"/>
            </ac:spMkLst>
          </pc:spChg>
          <pc:spChg chg="del">
            <ac:chgData name="Indranil Palit" userId="468e919a787e991b" providerId="LiveId" clId="{F6B195CA-C85B-4647-BC3F-8959D6C4F8E0}" dt="2024-12-02T20:24:40.880" v="1870" actId="478"/>
            <ac:spMkLst>
              <pc:docMk/>
              <pc:sldMasterMk cId="1928452137" sldId="2147483666"/>
              <pc:sldLayoutMk cId="3052812340" sldId="2147483670"/>
              <ac:spMk id="37" creationId="{E83DA0EB-27DD-416A-8DA5-4AFDC8587E5C}"/>
            </ac:spMkLst>
          </pc:spChg>
          <pc:picChg chg="add mod">
            <ac:chgData name="Indranil Palit" userId="468e919a787e991b" providerId="LiveId" clId="{F6B195CA-C85B-4647-BC3F-8959D6C4F8E0}" dt="2024-12-02T20:23:38.441" v="1862"/>
            <ac:picMkLst>
              <pc:docMk/>
              <pc:sldMasterMk cId="1928452137" sldId="2147483666"/>
              <pc:sldLayoutMk cId="3052812340" sldId="2147483670"/>
              <ac:picMk id="10" creationId="{A60AE758-7FF2-D126-EFDB-0795132AC357}"/>
            </ac:picMkLst>
          </pc:picChg>
          <pc:cxnChg chg="del">
            <ac:chgData name="Indranil Palit" userId="468e919a787e991b" providerId="LiveId" clId="{F6B195CA-C85B-4647-BC3F-8959D6C4F8E0}" dt="2024-12-02T20:24:40.880" v="1870" actId="478"/>
            <ac:cxnSpMkLst>
              <pc:docMk/>
              <pc:sldMasterMk cId="1928452137" sldId="2147483666"/>
              <pc:sldLayoutMk cId="3052812340" sldId="2147483670"/>
              <ac:cxnSpMk id="3" creationId="{D3795F91-C721-4363-956D-756673AE7957}"/>
            </ac:cxnSpMkLst>
          </pc:cxnChg>
          <pc:cxnChg chg="del mod">
            <ac:chgData name="Indranil Palit" userId="468e919a787e991b" providerId="LiveId" clId="{F6B195CA-C85B-4647-BC3F-8959D6C4F8E0}" dt="2024-12-09T04:53:05.486" v="23091" actId="21"/>
            <ac:cxnSpMkLst>
              <pc:docMk/>
              <pc:sldMasterMk cId="1928452137" sldId="2147483666"/>
              <pc:sldLayoutMk cId="3052812340" sldId="2147483670"/>
              <ac:cxnSpMk id="4" creationId="{8AC14461-E27D-413D-B31A-47B74646AF25}"/>
            </ac:cxnSpMkLst>
          </pc:cxnChg>
          <pc:cxnChg chg="del mod">
            <ac:chgData name="Indranil Palit" userId="468e919a787e991b" providerId="LiveId" clId="{F6B195CA-C85B-4647-BC3F-8959D6C4F8E0}" dt="2024-12-09T04:53:05.486" v="23091" actId="21"/>
            <ac:cxnSpMkLst>
              <pc:docMk/>
              <pc:sldMasterMk cId="1928452137" sldId="2147483666"/>
              <pc:sldLayoutMk cId="3052812340" sldId="2147483670"/>
              <ac:cxnSpMk id="8" creationId="{4D6AEA4C-7710-4829-BA87-8DD77F15932C}"/>
            </ac:cxnSpMkLst>
          </pc:cxnChg>
          <pc:cxnChg chg="del mod">
            <ac:chgData name="Indranil Palit" userId="468e919a787e991b" providerId="LiveId" clId="{F6B195CA-C85B-4647-BC3F-8959D6C4F8E0}" dt="2024-12-09T04:53:05.486" v="23091" actId="21"/>
            <ac:cxnSpMkLst>
              <pc:docMk/>
              <pc:sldMasterMk cId="1928452137" sldId="2147483666"/>
              <pc:sldLayoutMk cId="3052812340" sldId="2147483670"/>
              <ac:cxnSpMk id="9" creationId="{E9BD473E-6203-491C-87AC-54AC0AB23333}"/>
            </ac:cxnSpMkLst>
          </pc:cxnChg>
          <pc:cxnChg chg="add mod">
            <ac:chgData name="Indranil Palit" userId="468e919a787e991b" providerId="LiveId" clId="{F6B195CA-C85B-4647-BC3F-8959D6C4F8E0}" dt="2024-12-02T20:23:38.441" v="1862"/>
            <ac:cxnSpMkLst>
              <pc:docMk/>
              <pc:sldMasterMk cId="1928452137" sldId="2147483666"/>
              <pc:sldLayoutMk cId="3052812340" sldId="2147483670"/>
              <ac:cxnSpMk id="11" creationId="{769CF0A5-07B7-C7B3-8D5A-C2903AD33EF4}"/>
            </ac:cxnSpMkLst>
          </pc:cxnChg>
        </pc:sldLayoutChg>
        <pc:sldLayoutChg chg="setBg">
          <pc:chgData name="Indranil Palit" userId="468e919a787e991b" providerId="LiveId" clId="{F6B195CA-C85B-4647-BC3F-8959D6C4F8E0}" dt="2024-12-03T02:05:26.536" v="2753"/>
          <pc:sldLayoutMkLst>
            <pc:docMk/>
            <pc:sldMasterMk cId="1928452137" sldId="2147483666"/>
            <pc:sldLayoutMk cId="3021740900" sldId="2147483671"/>
          </pc:sldLayoutMkLst>
        </pc:sldLayoutChg>
        <pc:sldLayoutChg chg="setBg">
          <pc:chgData name="Indranil Palit" userId="468e919a787e991b" providerId="LiveId" clId="{F6B195CA-C85B-4647-BC3F-8959D6C4F8E0}" dt="2024-12-03T02:05:26.536" v="2753"/>
          <pc:sldLayoutMkLst>
            <pc:docMk/>
            <pc:sldMasterMk cId="1928452137" sldId="2147483666"/>
            <pc:sldLayoutMk cId="4203189534" sldId="2147483672"/>
          </pc:sldLayoutMkLst>
        </pc:sldLayoutChg>
        <pc:sldLayoutChg chg="setBg">
          <pc:chgData name="Indranil Palit" userId="468e919a787e991b" providerId="LiveId" clId="{F6B195CA-C85B-4647-BC3F-8959D6C4F8E0}" dt="2024-12-03T02:05:26.536" v="2753"/>
          <pc:sldLayoutMkLst>
            <pc:docMk/>
            <pc:sldMasterMk cId="1928452137" sldId="2147483666"/>
            <pc:sldLayoutMk cId="3228668804" sldId="2147483673"/>
          </pc:sldLayoutMkLst>
        </pc:sldLayoutChg>
        <pc:sldLayoutChg chg="setBg">
          <pc:chgData name="Indranil Palit" userId="468e919a787e991b" providerId="LiveId" clId="{F6B195CA-C85B-4647-BC3F-8959D6C4F8E0}" dt="2024-12-03T02:05:26.536" v="2753"/>
          <pc:sldLayoutMkLst>
            <pc:docMk/>
            <pc:sldMasterMk cId="1928452137" sldId="2147483666"/>
            <pc:sldLayoutMk cId="3562372833" sldId="2147483674"/>
          </pc:sldLayoutMkLst>
        </pc:sldLayoutChg>
        <pc:sldLayoutChg chg="setBg">
          <pc:chgData name="Indranil Palit" userId="468e919a787e991b" providerId="LiveId" clId="{F6B195CA-C85B-4647-BC3F-8959D6C4F8E0}" dt="2024-12-03T02:05:26.536" v="2753"/>
          <pc:sldLayoutMkLst>
            <pc:docMk/>
            <pc:sldMasterMk cId="1928452137" sldId="2147483666"/>
            <pc:sldLayoutMk cId="609095538" sldId="2147483675"/>
          </pc:sldLayoutMkLst>
        </pc:sldLayoutChg>
        <pc:sldLayoutChg chg="setBg">
          <pc:chgData name="Indranil Palit" userId="468e919a787e991b" providerId="LiveId" clId="{F6B195CA-C85B-4647-BC3F-8959D6C4F8E0}" dt="2024-12-03T02:05:26.536" v="2753"/>
          <pc:sldLayoutMkLst>
            <pc:docMk/>
            <pc:sldMasterMk cId="1928452137" sldId="2147483666"/>
            <pc:sldLayoutMk cId="264798778" sldId="2147483676"/>
          </pc:sldLayoutMkLst>
        </pc:sldLayoutChg>
        <pc:sldLayoutChg chg="setBg">
          <pc:chgData name="Indranil Palit" userId="468e919a787e991b" providerId="LiveId" clId="{F6B195CA-C85B-4647-BC3F-8959D6C4F8E0}" dt="2024-12-03T02:05:26.536" v="2753"/>
          <pc:sldLayoutMkLst>
            <pc:docMk/>
            <pc:sldMasterMk cId="1928452137" sldId="2147483666"/>
            <pc:sldLayoutMk cId="1616316768" sldId="2147483677"/>
          </pc:sldLayoutMkLst>
        </pc:sldLayoutChg>
        <pc:sldLayoutChg chg="setBg">
          <pc:chgData name="Indranil Palit" userId="468e919a787e991b" providerId="LiveId" clId="{F6B195CA-C85B-4647-BC3F-8959D6C4F8E0}" dt="2024-12-03T02:05:26.536" v="2753"/>
          <pc:sldLayoutMkLst>
            <pc:docMk/>
            <pc:sldMasterMk cId="1928452137" sldId="2147483666"/>
            <pc:sldLayoutMk cId="429355126" sldId="2147483678"/>
          </pc:sldLayoutMkLst>
        </pc:sldLayoutChg>
        <pc:sldLayoutChg chg="setBg">
          <pc:chgData name="Indranil Palit" userId="468e919a787e991b" providerId="LiveId" clId="{F6B195CA-C85B-4647-BC3F-8959D6C4F8E0}" dt="2024-12-03T02:05:26.536" v="2753"/>
          <pc:sldLayoutMkLst>
            <pc:docMk/>
            <pc:sldMasterMk cId="1928452137" sldId="2147483666"/>
            <pc:sldLayoutMk cId="23543133" sldId="2147483681"/>
          </pc:sldLayoutMkLst>
        </pc:sldLayoutChg>
        <pc:sldLayoutChg chg="setBg">
          <pc:chgData name="Indranil Palit" userId="468e919a787e991b" providerId="LiveId" clId="{F6B195CA-C85B-4647-BC3F-8959D6C4F8E0}" dt="2024-12-03T02:05:26.536" v="2753"/>
          <pc:sldLayoutMkLst>
            <pc:docMk/>
            <pc:sldMasterMk cId="1928452137" sldId="2147483666"/>
            <pc:sldLayoutMk cId="4026250860" sldId="2147483685"/>
          </pc:sldLayoutMkLst>
        </pc:sldLayoutChg>
        <pc:sldLayoutChg chg="setBg">
          <pc:chgData name="Indranil Palit" userId="468e919a787e991b" providerId="LiveId" clId="{F6B195CA-C85B-4647-BC3F-8959D6C4F8E0}" dt="2024-12-03T02:05:26.536" v="2753"/>
          <pc:sldLayoutMkLst>
            <pc:docMk/>
            <pc:sldMasterMk cId="1928452137" sldId="2147483666"/>
            <pc:sldLayoutMk cId="2501487619" sldId="2147483688"/>
          </pc:sldLayoutMkLst>
        </pc:sldLayoutChg>
        <pc:sldLayoutChg chg="setBg">
          <pc:chgData name="Indranil Palit" userId="468e919a787e991b" providerId="LiveId" clId="{F6B195CA-C85B-4647-BC3F-8959D6C4F8E0}" dt="2024-12-03T02:05:26.536" v="2753"/>
          <pc:sldLayoutMkLst>
            <pc:docMk/>
            <pc:sldMasterMk cId="1928452137" sldId="2147483666"/>
            <pc:sldLayoutMk cId="2056323463" sldId="2147483692"/>
          </pc:sldLayoutMkLst>
        </pc:sldLayoutChg>
        <pc:sldLayoutChg chg="setBg">
          <pc:chgData name="Indranil Palit" userId="468e919a787e991b" providerId="LiveId" clId="{F6B195CA-C85B-4647-BC3F-8959D6C4F8E0}" dt="2024-12-03T02:05:26.536" v="2753"/>
          <pc:sldLayoutMkLst>
            <pc:docMk/>
            <pc:sldMasterMk cId="1928452137" sldId="2147483666"/>
            <pc:sldLayoutMk cId="3061950496" sldId="2147483694"/>
          </pc:sldLayoutMkLst>
        </pc:sldLayoutChg>
        <pc:sldLayoutChg chg="setBg">
          <pc:chgData name="Indranil Palit" userId="468e919a787e991b" providerId="LiveId" clId="{F6B195CA-C85B-4647-BC3F-8959D6C4F8E0}" dt="2024-12-03T02:05:26.536" v="2753"/>
          <pc:sldLayoutMkLst>
            <pc:docMk/>
            <pc:sldMasterMk cId="1928452137" sldId="2147483666"/>
            <pc:sldLayoutMk cId="1386696317" sldId="2147483696"/>
          </pc:sldLayoutMkLst>
        </pc:sldLayoutChg>
        <pc:sldLayoutChg chg="setBg">
          <pc:chgData name="Indranil Palit" userId="468e919a787e991b" providerId="LiveId" clId="{F6B195CA-C85B-4647-BC3F-8959D6C4F8E0}" dt="2024-12-03T02:05:26.536" v="2753"/>
          <pc:sldLayoutMkLst>
            <pc:docMk/>
            <pc:sldMasterMk cId="1928452137" sldId="2147483666"/>
            <pc:sldLayoutMk cId="129327841" sldId="2147483697"/>
          </pc:sldLayoutMkLst>
        </pc:sldLayoutChg>
        <pc:sldLayoutChg chg="setBg">
          <pc:chgData name="Indranil Palit" userId="468e919a787e991b" providerId="LiveId" clId="{F6B195CA-C85B-4647-BC3F-8959D6C4F8E0}" dt="2024-12-03T02:05:26.536" v="2753"/>
          <pc:sldLayoutMkLst>
            <pc:docMk/>
            <pc:sldMasterMk cId="1928452137" sldId="2147483666"/>
            <pc:sldLayoutMk cId="1442619314" sldId="2147483699"/>
          </pc:sldLayoutMkLst>
        </pc:sldLayoutChg>
        <pc:sldLayoutChg chg="setBg">
          <pc:chgData name="Indranil Palit" userId="468e919a787e991b" providerId="LiveId" clId="{F6B195CA-C85B-4647-BC3F-8959D6C4F8E0}" dt="2024-12-03T02:05:26.536" v="2753"/>
          <pc:sldLayoutMkLst>
            <pc:docMk/>
            <pc:sldMasterMk cId="1928452137" sldId="2147483666"/>
            <pc:sldLayoutMk cId="2376933483" sldId="2147483700"/>
          </pc:sldLayoutMkLst>
        </pc:sldLayoutChg>
        <pc:sldLayoutChg chg="setBg">
          <pc:chgData name="Indranil Palit" userId="468e919a787e991b" providerId="LiveId" clId="{F6B195CA-C85B-4647-BC3F-8959D6C4F8E0}" dt="2024-12-03T02:05:26.536" v="2753"/>
          <pc:sldLayoutMkLst>
            <pc:docMk/>
            <pc:sldMasterMk cId="1928452137" sldId="2147483666"/>
            <pc:sldLayoutMk cId="2290034707" sldId="214748370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Experimental Results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dk1">
                <a:tint val="88500"/>
              </a:schemeClr>
            </a:solidFill>
            <a:ln>
              <a:noFill/>
            </a:ln>
            <a:effectLst/>
          </c:spPr>
          <c:invertIfNegative val="0"/>
          <c:cat>
            <c:strRef>
              <c:f>Sheet1!$A$2:$A$4</c:f>
              <c:strCache>
                <c:ptCount val="3"/>
                <c:pt idx="0">
                  <c:v>M1 (GCB+AE+NN)</c:v>
                </c:pt>
                <c:pt idx="1">
                  <c:v>M2 (GCB + AE + RF)</c:v>
                </c:pt>
                <c:pt idx="2">
                  <c:v>Baseline (/w RF)</c:v>
                </c:pt>
              </c:strCache>
            </c:strRef>
          </c:cat>
          <c:val>
            <c:numRef>
              <c:f>Sheet1!$B$2:$B$4</c:f>
              <c:numCache>
                <c:formatCode>General</c:formatCode>
                <c:ptCount val="3"/>
                <c:pt idx="0">
                  <c:v>0.56999999999999995</c:v>
                </c:pt>
                <c:pt idx="1">
                  <c:v>0.87</c:v>
                </c:pt>
                <c:pt idx="2">
                  <c:v>0.84</c:v>
                </c:pt>
              </c:numCache>
            </c:numRef>
          </c:val>
          <c:extLst>
            <c:ext xmlns:c16="http://schemas.microsoft.com/office/drawing/2014/chart" uri="{C3380CC4-5D6E-409C-BE32-E72D297353CC}">
              <c16:uniqueId val="{00000000-F94A-484A-9D23-544C549BD2CF}"/>
            </c:ext>
          </c:extLst>
        </c:ser>
        <c:ser>
          <c:idx val="1"/>
          <c:order val="1"/>
          <c:tx>
            <c:strRef>
              <c:f>Sheet1!$C$1</c:f>
              <c:strCache>
                <c:ptCount val="1"/>
                <c:pt idx="0">
                  <c:v>Precision</c:v>
                </c:pt>
              </c:strCache>
            </c:strRef>
          </c:tx>
          <c:spPr>
            <a:solidFill>
              <a:schemeClr val="dk1">
                <a:tint val="55000"/>
              </a:schemeClr>
            </a:solidFill>
            <a:ln>
              <a:noFill/>
            </a:ln>
            <a:effectLst/>
          </c:spPr>
          <c:invertIfNegative val="0"/>
          <c:cat>
            <c:strRef>
              <c:f>Sheet1!$A$2:$A$4</c:f>
              <c:strCache>
                <c:ptCount val="3"/>
                <c:pt idx="0">
                  <c:v>M1 (GCB+AE+NN)</c:v>
                </c:pt>
                <c:pt idx="1">
                  <c:v>M2 (GCB + AE + RF)</c:v>
                </c:pt>
                <c:pt idx="2">
                  <c:v>Baseline (/w RF)</c:v>
                </c:pt>
              </c:strCache>
            </c:strRef>
          </c:cat>
          <c:val>
            <c:numRef>
              <c:f>Sheet1!$C$2:$C$4</c:f>
              <c:numCache>
                <c:formatCode>General</c:formatCode>
                <c:ptCount val="3"/>
                <c:pt idx="0">
                  <c:v>0.71</c:v>
                </c:pt>
                <c:pt idx="1">
                  <c:v>0.9</c:v>
                </c:pt>
                <c:pt idx="2">
                  <c:v>0.44</c:v>
                </c:pt>
              </c:numCache>
            </c:numRef>
          </c:val>
          <c:extLst>
            <c:ext xmlns:c16="http://schemas.microsoft.com/office/drawing/2014/chart" uri="{C3380CC4-5D6E-409C-BE32-E72D297353CC}">
              <c16:uniqueId val="{00000001-F94A-484A-9D23-544C549BD2CF}"/>
            </c:ext>
          </c:extLst>
        </c:ser>
        <c:ser>
          <c:idx val="2"/>
          <c:order val="2"/>
          <c:tx>
            <c:strRef>
              <c:f>Sheet1!$D$1</c:f>
              <c:strCache>
                <c:ptCount val="1"/>
                <c:pt idx="0">
                  <c:v>Recall</c:v>
                </c:pt>
              </c:strCache>
            </c:strRef>
          </c:tx>
          <c:spPr>
            <a:solidFill>
              <a:schemeClr val="dk1">
                <a:tint val="75000"/>
              </a:schemeClr>
            </a:solidFill>
            <a:ln>
              <a:noFill/>
            </a:ln>
            <a:effectLst/>
          </c:spPr>
          <c:invertIfNegative val="0"/>
          <c:cat>
            <c:strRef>
              <c:f>Sheet1!$A$2:$A$4</c:f>
              <c:strCache>
                <c:ptCount val="3"/>
                <c:pt idx="0">
                  <c:v>M1 (GCB+AE+NN)</c:v>
                </c:pt>
                <c:pt idx="1">
                  <c:v>M2 (GCB + AE + RF)</c:v>
                </c:pt>
                <c:pt idx="2">
                  <c:v>Baseline (/w RF)</c:v>
                </c:pt>
              </c:strCache>
            </c:strRef>
          </c:cat>
          <c:val>
            <c:numRef>
              <c:f>Sheet1!$D$2:$D$4</c:f>
              <c:numCache>
                <c:formatCode>General</c:formatCode>
                <c:ptCount val="3"/>
                <c:pt idx="0">
                  <c:v>0.56999999999999995</c:v>
                </c:pt>
                <c:pt idx="1">
                  <c:v>0.87</c:v>
                </c:pt>
                <c:pt idx="2">
                  <c:v>0.87</c:v>
                </c:pt>
              </c:numCache>
            </c:numRef>
          </c:val>
          <c:extLst>
            <c:ext xmlns:c16="http://schemas.microsoft.com/office/drawing/2014/chart" uri="{C3380CC4-5D6E-409C-BE32-E72D297353CC}">
              <c16:uniqueId val="{00000002-F94A-484A-9D23-544C549BD2CF}"/>
            </c:ext>
          </c:extLst>
        </c:ser>
        <c:ser>
          <c:idx val="3"/>
          <c:order val="3"/>
          <c:tx>
            <c:strRef>
              <c:f>Sheet1!$E$1</c:f>
              <c:strCache>
                <c:ptCount val="1"/>
                <c:pt idx="0">
                  <c:v>F1-Score</c:v>
                </c:pt>
              </c:strCache>
            </c:strRef>
          </c:tx>
          <c:spPr>
            <a:solidFill>
              <a:schemeClr val="dk1">
                <a:tint val="98500"/>
              </a:schemeClr>
            </a:solidFill>
            <a:ln>
              <a:noFill/>
            </a:ln>
            <a:effectLst/>
          </c:spPr>
          <c:invertIfNegative val="0"/>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Sheet1!$A$2:$A$4</c:f>
              <c:strCache>
                <c:ptCount val="3"/>
                <c:pt idx="0">
                  <c:v>M1 (GCB+AE+NN)</c:v>
                </c:pt>
                <c:pt idx="1">
                  <c:v>M2 (GCB + AE + RF)</c:v>
                </c:pt>
                <c:pt idx="2">
                  <c:v>Baseline (/w RF)</c:v>
                </c:pt>
              </c:strCache>
            </c:strRef>
          </c:cat>
          <c:val>
            <c:numRef>
              <c:f>Sheet1!$E$2:$E$4</c:f>
              <c:numCache>
                <c:formatCode>General</c:formatCode>
                <c:ptCount val="3"/>
                <c:pt idx="0">
                  <c:v>0.63</c:v>
                </c:pt>
                <c:pt idx="1">
                  <c:v>0.88</c:v>
                </c:pt>
                <c:pt idx="2">
                  <c:v>0.57999999999999996</c:v>
                </c:pt>
              </c:numCache>
            </c:numRef>
          </c:val>
          <c:extLst>
            <c:ext xmlns:c16="http://schemas.microsoft.com/office/drawing/2014/chart" uri="{C3380CC4-5D6E-409C-BE32-E72D297353CC}">
              <c16:uniqueId val="{00000003-F94A-484A-9D23-544C549BD2CF}"/>
            </c:ext>
          </c:extLst>
        </c:ser>
        <c:dLbls>
          <c:showLegendKey val="0"/>
          <c:showVal val="0"/>
          <c:showCatName val="0"/>
          <c:showSerName val="0"/>
          <c:showPercent val="0"/>
          <c:showBubbleSize val="0"/>
        </c:dLbls>
        <c:gapWidth val="219"/>
        <c:overlap val="-27"/>
        <c:axId val="2043604463"/>
        <c:axId val="2043608303"/>
      </c:barChart>
      <c:catAx>
        <c:axId val="2043604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3608303"/>
        <c:crosses val="autoZero"/>
        <c:auto val="1"/>
        <c:lblAlgn val="ctr"/>
        <c:lblOffset val="100"/>
        <c:noMultiLvlLbl val="0"/>
      </c:catAx>
      <c:valAx>
        <c:axId val="2043608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3604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Sheet1!$B$1</c:f>
              <c:strCache>
                <c:ptCount val="1"/>
                <c:pt idx="0">
                  <c:v>SFT + RL</c:v>
                </c:pt>
              </c:strCache>
            </c:strRef>
          </c:tx>
          <c:spPr>
            <a:solidFill>
              <a:schemeClr val="accent3">
                <a:shade val="76000"/>
              </a:schemeClr>
            </a:solidFill>
            <a:ln>
              <a:noFill/>
            </a:ln>
            <a:effectLst/>
          </c:spPr>
          <c:invertIfNegative val="0"/>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Sheet1!$A$2:$A$5</c:f>
              <c:strCache>
                <c:ptCount val="4"/>
                <c:pt idx="0">
                  <c:v>Syntactic 
correctness</c:v>
                </c:pt>
                <c:pt idx="1">
                  <c:v>Refactoring 
detected</c:v>
                </c:pt>
                <c:pt idx="2">
                  <c:v>Compile 
successfully</c:v>
                </c:pt>
                <c:pt idx="3">
                  <c:v># of unit 
tests passed</c:v>
                </c:pt>
              </c:strCache>
            </c:strRef>
          </c:cat>
          <c:val>
            <c:numRef>
              <c:f>Sheet1!$B$2:$B$5</c:f>
              <c:numCache>
                <c:formatCode>General</c:formatCode>
                <c:ptCount val="4"/>
                <c:pt idx="0">
                  <c:v>85.7</c:v>
                </c:pt>
                <c:pt idx="1">
                  <c:v>74.900000000000006</c:v>
                </c:pt>
                <c:pt idx="2">
                  <c:v>79.8</c:v>
                </c:pt>
                <c:pt idx="3">
                  <c:v>54</c:v>
                </c:pt>
              </c:numCache>
            </c:numRef>
          </c:val>
          <c:extLst>
            <c:ext xmlns:c16="http://schemas.microsoft.com/office/drawing/2014/chart" uri="{C3380CC4-5D6E-409C-BE32-E72D297353CC}">
              <c16:uniqueId val="{00000000-CA96-410F-83A6-7DDF053AB398}"/>
            </c:ext>
          </c:extLst>
        </c:ser>
        <c:ser>
          <c:idx val="1"/>
          <c:order val="1"/>
          <c:tx>
            <c:strRef>
              <c:f>Sheet1!$C$1</c:f>
              <c:strCache>
                <c:ptCount val="1"/>
                <c:pt idx="0">
                  <c:v>SFT</c:v>
                </c:pt>
              </c:strCache>
            </c:strRef>
          </c:tx>
          <c:spPr>
            <a:solidFill>
              <a:schemeClr val="accent3">
                <a:tint val="77000"/>
              </a:schemeClr>
            </a:solidFill>
            <a:ln>
              <a:noFill/>
            </a:ln>
            <a:effectLst/>
          </c:spPr>
          <c:invertIfNegative val="0"/>
          <c:cat>
            <c:strRef>
              <c:f>Sheet1!$A$2:$A$5</c:f>
              <c:strCache>
                <c:ptCount val="4"/>
                <c:pt idx="0">
                  <c:v>Syntactic 
correctness</c:v>
                </c:pt>
                <c:pt idx="1">
                  <c:v>Refactoring 
detected</c:v>
                </c:pt>
                <c:pt idx="2">
                  <c:v>Compile 
successfully</c:v>
                </c:pt>
                <c:pt idx="3">
                  <c:v># of unit 
tests passed</c:v>
                </c:pt>
              </c:strCache>
            </c:strRef>
          </c:cat>
          <c:val>
            <c:numRef>
              <c:f>Sheet1!$C$2:$C$5</c:f>
              <c:numCache>
                <c:formatCode>General</c:formatCode>
                <c:ptCount val="4"/>
                <c:pt idx="0">
                  <c:v>78.599999999999994</c:v>
                </c:pt>
                <c:pt idx="1">
                  <c:v>66.400000000000006</c:v>
                </c:pt>
                <c:pt idx="2">
                  <c:v>72.099999999999994</c:v>
                </c:pt>
                <c:pt idx="3">
                  <c:v>33</c:v>
                </c:pt>
              </c:numCache>
            </c:numRef>
          </c:val>
          <c:extLst>
            <c:ext xmlns:c16="http://schemas.microsoft.com/office/drawing/2014/chart" uri="{C3380CC4-5D6E-409C-BE32-E72D297353CC}">
              <c16:uniqueId val="{00000001-CA96-410F-83A6-7DDF053AB398}"/>
            </c:ext>
          </c:extLst>
        </c:ser>
        <c:dLbls>
          <c:showLegendKey val="0"/>
          <c:showVal val="0"/>
          <c:showCatName val="0"/>
          <c:showSerName val="0"/>
          <c:showPercent val="0"/>
          <c:showBubbleSize val="0"/>
        </c:dLbls>
        <c:gapWidth val="182"/>
        <c:axId val="1490705711"/>
        <c:axId val="1490706671"/>
      </c:barChart>
      <c:catAx>
        <c:axId val="14907057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90706671"/>
        <c:crosses val="autoZero"/>
        <c:auto val="1"/>
        <c:lblAlgn val="ctr"/>
        <c:lblOffset val="100"/>
        <c:noMultiLvlLbl val="0"/>
      </c:catAx>
      <c:valAx>
        <c:axId val="149070667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i="1" dirty="0"/>
                  <a:t>Percentage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90705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Experimental Results</a:t>
            </a:r>
            <a:r>
              <a:rPr lang="en-IN" baseline="0" dirty="0"/>
              <a:t> (Quantitative)</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BLEU</c:v>
                </c:pt>
              </c:strCache>
            </c:strRef>
          </c:tx>
          <c:spPr>
            <a:solidFill>
              <a:schemeClr val="accent3">
                <a:shade val="65000"/>
              </a:schemeClr>
            </a:solidFill>
            <a:ln>
              <a:noFill/>
            </a:ln>
            <a:effectLst/>
          </c:spPr>
          <c:invertIfNegative val="0"/>
          <c:cat>
            <c:strRef>
              <c:f>Sheet1!$A$2:$A$5</c:f>
              <c:strCache>
                <c:ptCount val="4"/>
                <c:pt idx="0">
                  <c:v>Code-T5</c:v>
                </c:pt>
                <c:pt idx="1">
                  <c:v>PLBART</c:v>
                </c:pt>
                <c:pt idx="2">
                  <c:v>CodeGPT-adapt</c:v>
                </c:pt>
                <c:pt idx="3">
                  <c:v>CodeGen</c:v>
                </c:pt>
              </c:strCache>
            </c:strRef>
          </c:cat>
          <c:val>
            <c:numRef>
              <c:f>Sheet1!$B$2:$B$5</c:f>
              <c:numCache>
                <c:formatCode>General</c:formatCode>
                <c:ptCount val="4"/>
                <c:pt idx="0">
                  <c:v>67.8</c:v>
                </c:pt>
                <c:pt idx="1">
                  <c:v>68.28</c:v>
                </c:pt>
                <c:pt idx="2">
                  <c:v>62.68</c:v>
                </c:pt>
                <c:pt idx="3">
                  <c:v>59.32</c:v>
                </c:pt>
              </c:numCache>
            </c:numRef>
          </c:val>
          <c:extLst>
            <c:ext xmlns:c16="http://schemas.microsoft.com/office/drawing/2014/chart" uri="{C3380CC4-5D6E-409C-BE32-E72D297353CC}">
              <c16:uniqueId val="{00000000-8065-4471-AD42-DBDF7F63CEBC}"/>
            </c:ext>
          </c:extLst>
        </c:ser>
        <c:ser>
          <c:idx val="1"/>
          <c:order val="1"/>
          <c:tx>
            <c:strRef>
              <c:f>Sheet1!$C$1</c:f>
              <c:strCache>
                <c:ptCount val="1"/>
                <c:pt idx="0">
                  <c:v>ROUGE</c:v>
                </c:pt>
              </c:strCache>
            </c:strRef>
          </c:tx>
          <c:spPr>
            <a:solidFill>
              <a:schemeClr val="accent3"/>
            </a:solidFill>
            <a:ln>
              <a:noFill/>
            </a:ln>
            <a:effectLst/>
          </c:spPr>
          <c:invertIfNegative val="0"/>
          <c:cat>
            <c:strRef>
              <c:f>Sheet1!$A$2:$A$5</c:f>
              <c:strCache>
                <c:ptCount val="4"/>
                <c:pt idx="0">
                  <c:v>Code-T5</c:v>
                </c:pt>
                <c:pt idx="1">
                  <c:v>PLBART</c:v>
                </c:pt>
                <c:pt idx="2">
                  <c:v>CodeGPT-adapt</c:v>
                </c:pt>
                <c:pt idx="3">
                  <c:v>CodeGen</c:v>
                </c:pt>
              </c:strCache>
            </c:strRef>
          </c:cat>
          <c:val>
            <c:numRef>
              <c:f>Sheet1!$C$2:$C$5</c:f>
              <c:numCache>
                <c:formatCode>General</c:formatCode>
                <c:ptCount val="4"/>
                <c:pt idx="0">
                  <c:v>77.489999999999995</c:v>
                </c:pt>
                <c:pt idx="1">
                  <c:v>80.62</c:v>
                </c:pt>
                <c:pt idx="2">
                  <c:v>65.760000000000005</c:v>
                </c:pt>
                <c:pt idx="3">
                  <c:v>63.74</c:v>
                </c:pt>
              </c:numCache>
            </c:numRef>
          </c:val>
          <c:extLst>
            <c:ext xmlns:c16="http://schemas.microsoft.com/office/drawing/2014/chart" uri="{C3380CC4-5D6E-409C-BE32-E72D297353CC}">
              <c16:uniqueId val="{00000001-8065-4471-AD42-DBDF7F63CEBC}"/>
            </c:ext>
          </c:extLst>
        </c:ser>
        <c:ser>
          <c:idx val="2"/>
          <c:order val="2"/>
          <c:tx>
            <c:strRef>
              <c:f>Sheet1!$D$1</c:f>
              <c:strCache>
                <c:ptCount val="1"/>
                <c:pt idx="0">
                  <c:v>CodeBLEU</c:v>
                </c:pt>
              </c:strCache>
            </c:strRef>
          </c:tx>
          <c:spPr>
            <a:solidFill>
              <a:schemeClr val="accent3">
                <a:tint val="65000"/>
              </a:schemeClr>
            </a:solidFill>
            <a:ln>
              <a:noFill/>
            </a:ln>
            <a:effectLst/>
          </c:spPr>
          <c:invertIfNegative val="0"/>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Sheet1!$A$2:$A$5</c:f>
              <c:strCache>
                <c:ptCount val="4"/>
                <c:pt idx="0">
                  <c:v>Code-T5</c:v>
                </c:pt>
                <c:pt idx="1">
                  <c:v>PLBART</c:v>
                </c:pt>
                <c:pt idx="2">
                  <c:v>CodeGPT-adapt</c:v>
                </c:pt>
                <c:pt idx="3">
                  <c:v>CodeGen</c:v>
                </c:pt>
              </c:strCache>
            </c:strRef>
          </c:cat>
          <c:val>
            <c:numRef>
              <c:f>Sheet1!$D$2:$D$5</c:f>
              <c:numCache>
                <c:formatCode>General</c:formatCode>
                <c:ptCount val="4"/>
                <c:pt idx="0">
                  <c:v>53.13</c:v>
                </c:pt>
                <c:pt idx="1">
                  <c:v>55.66</c:v>
                </c:pt>
                <c:pt idx="2">
                  <c:v>49.29</c:v>
                </c:pt>
                <c:pt idx="3">
                  <c:v>42.11</c:v>
                </c:pt>
              </c:numCache>
            </c:numRef>
          </c:val>
          <c:extLst>
            <c:ext xmlns:c16="http://schemas.microsoft.com/office/drawing/2014/chart" uri="{C3380CC4-5D6E-409C-BE32-E72D297353CC}">
              <c16:uniqueId val="{00000002-8065-4471-AD42-DBDF7F63CEBC}"/>
            </c:ext>
          </c:extLst>
        </c:ser>
        <c:dLbls>
          <c:showLegendKey val="0"/>
          <c:showVal val="0"/>
          <c:showCatName val="0"/>
          <c:showSerName val="0"/>
          <c:showPercent val="0"/>
          <c:showBubbleSize val="0"/>
        </c:dLbls>
        <c:gapWidth val="219"/>
        <c:overlap val="-27"/>
        <c:axId val="1405649056"/>
        <c:axId val="1158063056"/>
      </c:barChart>
      <c:catAx>
        <c:axId val="140564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8063056"/>
        <c:crosses val="autoZero"/>
        <c:auto val="1"/>
        <c:lblAlgn val="ctr"/>
        <c:lblOffset val="100"/>
        <c:noMultiLvlLbl val="0"/>
      </c:catAx>
      <c:valAx>
        <c:axId val="1158063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649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Experimental Results (Qualitative)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Syntactically
Correct (%)</c:v>
                </c:pt>
              </c:strCache>
            </c:strRef>
          </c:tx>
          <c:spPr>
            <a:solidFill>
              <a:schemeClr val="accent3">
                <a:shade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Code-T5</c:v>
                </c:pt>
                <c:pt idx="1">
                  <c:v>PLBART</c:v>
                </c:pt>
                <c:pt idx="2">
                  <c:v>CodeGPT-adapt</c:v>
                </c:pt>
                <c:pt idx="3">
                  <c:v>CodeGen</c:v>
                </c:pt>
              </c:strCache>
            </c:strRef>
          </c:cat>
          <c:val>
            <c:numRef>
              <c:f>Sheet1!$B$2:$B$5</c:f>
              <c:numCache>
                <c:formatCode>General</c:formatCode>
                <c:ptCount val="4"/>
                <c:pt idx="0">
                  <c:v>78.599999999999994</c:v>
                </c:pt>
                <c:pt idx="1">
                  <c:v>76.900000000000006</c:v>
                </c:pt>
                <c:pt idx="2">
                  <c:v>77.5</c:v>
                </c:pt>
                <c:pt idx="3">
                  <c:v>78.3</c:v>
                </c:pt>
              </c:numCache>
            </c:numRef>
          </c:val>
          <c:extLst>
            <c:ext xmlns:c16="http://schemas.microsoft.com/office/drawing/2014/chart" uri="{C3380CC4-5D6E-409C-BE32-E72D297353CC}">
              <c16:uniqueId val="{00000000-B309-46E3-A913-D32BF5491560}"/>
            </c:ext>
          </c:extLst>
        </c:ser>
        <c:ser>
          <c:idx val="1"/>
          <c:order val="1"/>
          <c:tx>
            <c:strRef>
              <c:f>Sheet1!$C$1</c:f>
              <c:strCache>
                <c:ptCount val="1"/>
                <c:pt idx="0">
                  <c:v>Refactoring
Detected (%)</c:v>
                </c:pt>
              </c:strCache>
            </c:strRef>
          </c:tx>
          <c:spPr>
            <a:solidFill>
              <a:schemeClr val="accent3">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Code-T5</c:v>
                </c:pt>
                <c:pt idx="1">
                  <c:v>PLBART</c:v>
                </c:pt>
                <c:pt idx="2">
                  <c:v>CodeGPT-adapt</c:v>
                </c:pt>
                <c:pt idx="3">
                  <c:v>CodeGen</c:v>
                </c:pt>
              </c:strCache>
            </c:strRef>
          </c:cat>
          <c:val>
            <c:numRef>
              <c:f>Sheet1!$C$2:$C$5</c:f>
              <c:numCache>
                <c:formatCode>General</c:formatCode>
                <c:ptCount val="4"/>
                <c:pt idx="0">
                  <c:v>66.400000000000006</c:v>
                </c:pt>
                <c:pt idx="1">
                  <c:v>63.8</c:v>
                </c:pt>
                <c:pt idx="2">
                  <c:v>64.3</c:v>
                </c:pt>
                <c:pt idx="3">
                  <c:v>65.099999999999994</c:v>
                </c:pt>
              </c:numCache>
            </c:numRef>
          </c:val>
          <c:extLst>
            <c:ext xmlns:c16="http://schemas.microsoft.com/office/drawing/2014/chart" uri="{C3380CC4-5D6E-409C-BE32-E72D297353CC}">
              <c16:uniqueId val="{00000001-B309-46E3-A913-D32BF5491560}"/>
            </c:ext>
          </c:extLst>
        </c:ser>
        <c:ser>
          <c:idx val="2"/>
          <c:order val="2"/>
          <c:tx>
            <c:strRef>
              <c:f>Sheet1!$D$1</c:f>
              <c:strCache>
                <c:ptCount val="1"/>
                <c:pt idx="0">
                  <c:v>Compilation
Success (%)</c:v>
                </c:pt>
              </c:strCache>
            </c:strRef>
          </c:tx>
          <c:spPr>
            <a:solidFill>
              <a:schemeClr val="accent3">
                <a:tint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Code-T5</c:v>
                </c:pt>
                <c:pt idx="1">
                  <c:v>PLBART</c:v>
                </c:pt>
                <c:pt idx="2">
                  <c:v>CodeGPT-adapt</c:v>
                </c:pt>
                <c:pt idx="3">
                  <c:v>CodeGen</c:v>
                </c:pt>
              </c:strCache>
            </c:strRef>
          </c:cat>
          <c:val>
            <c:numRef>
              <c:f>Sheet1!$D$2:$D$5</c:f>
              <c:numCache>
                <c:formatCode>General</c:formatCode>
                <c:ptCount val="4"/>
                <c:pt idx="0">
                  <c:v>72.099999999999994</c:v>
                </c:pt>
                <c:pt idx="1">
                  <c:v>69.5</c:v>
                </c:pt>
                <c:pt idx="2">
                  <c:v>70.099999999999994</c:v>
                </c:pt>
                <c:pt idx="3">
                  <c:v>71.2</c:v>
                </c:pt>
              </c:numCache>
            </c:numRef>
          </c:val>
          <c:extLst>
            <c:ext xmlns:c16="http://schemas.microsoft.com/office/drawing/2014/chart" uri="{C3380CC4-5D6E-409C-BE32-E72D297353CC}">
              <c16:uniqueId val="{00000002-B309-46E3-A913-D32BF5491560}"/>
            </c:ext>
          </c:extLst>
        </c:ser>
        <c:ser>
          <c:idx val="3"/>
          <c:order val="3"/>
          <c:tx>
            <c:strRef>
              <c:f>Sheet1!$E$1</c:f>
              <c:strCache>
                <c:ptCount val="1"/>
                <c:pt idx="0">
                  <c:v># of unit tests
passed</c:v>
                </c:pt>
              </c:strCache>
            </c:strRef>
          </c:tx>
          <c:spPr>
            <a:solidFill>
              <a:schemeClr val="accent3">
                <a:tint val="58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Code-T5</c:v>
                </c:pt>
                <c:pt idx="1">
                  <c:v>PLBART</c:v>
                </c:pt>
                <c:pt idx="2">
                  <c:v>CodeGPT-adapt</c:v>
                </c:pt>
                <c:pt idx="3">
                  <c:v>CodeGen</c:v>
                </c:pt>
              </c:strCache>
            </c:strRef>
          </c:cat>
          <c:val>
            <c:numRef>
              <c:f>Sheet1!$E$2:$E$5</c:f>
              <c:numCache>
                <c:formatCode>General</c:formatCode>
                <c:ptCount val="4"/>
                <c:pt idx="0">
                  <c:v>41</c:v>
                </c:pt>
                <c:pt idx="1">
                  <c:v>38</c:v>
                </c:pt>
                <c:pt idx="2">
                  <c:v>39</c:v>
                </c:pt>
                <c:pt idx="3">
                  <c:v>40</c:v>
                </c:pt>
              </c:numCache>
            </c:numRef>
          </c:val>
          <c:extLst>
            <c:ext xmlns:c16="http://schemas.microsoft.com/office/drawing/2014/chart" uri="{C3380CC4-5D6E-409C-BE32-E72D297353CC}">
              <c16:uniqueId val="{00000003-B309-46E3-A913-D32BF5491560}"/>
            </c:ext>
          </c:extLst>
        </c:ser>
        <c:dLbls>
          <c:showLegendKey val="0"/>
          <c:showVal val="0"/>
          <c:showCatName val="0"/>
          <c:showSerName val="0"/>
          <c:showPercent val="0"/>
          <c:showBubbleSize val="0"/>
        </c:dLbls>
        <c:gapWidth val="182"/>
        <c:axId val="1383433984"/>
        <c:axId val="1383431584"/>
      </c:barChart>
      <c:catAx>
        <c:axId val="1383433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83431584"/>
        <c:crosses val="autoZero"/>
        <c:auto val="1"/>
        <c:lblAlgn val="ctr"/>
        <c:lblOffset val="100"/>
        <c:noMultiLvlLbl val="0"/>
      </c:catAx>
      <c:valAx>
        <c:axId val="13834315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i="1" dirty="0"/>
                  <a:t>percentage</a:t>
                </a:r>
              </a:p>
            </c:rich>
          </c:tx>
          <c:layout>
            <c:manualLayout>
              <c:xMode val="edge"/>
              <c:yMode val="edge"/>
              <c:x val="0.51004421576468273"/>
              <c:y val="0.8250857596518662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83433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Experimental Results</a:t>
            </a:r>
            <a:r>
              <a:rPr lang="en-IN" baseline="0" dirty="0"/>
              <a:t> (Quantitative)</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BLEU</c:v>
                </c:pt>
              </c:strCache>
            </c:strRef>
          </c:tx>
          <c:spPr>
            <a:solidFill>
              <a:schemeClr val="accent3">
                <a:tint val="65000"/>
              </a:schemeClr>
            </a:solidFill>
            <a:ln>
              <a:noFill/>
            </a:ln>
            <a:effectLst/>
          </c:spPr>
          <c:invertIfNegative val="0"/>
          <c:cat>
            <c:strRef>
              <c:f>Sheet1!$A$2:$A$5</c:f>
              <c:strCache>
                <c:ptCount val="4"/>
                <c:pt idx="0">
                  <c:v>Code-T5</c:v>
                </c:pt>
                <c:pt idx="1">
                  <c:v>PLBART</c:v>
                </c:pt>
                <c:pt idx="2">
                  <c:v>CodeGPT-adapt</c:v>
                </c:pt>
                <c:pt idx="3">
                  <c:v>CodeGen</c:v>
                </c:pt>
              </c:strCache>
            </c:strRef>
          </c:cat>
          <c:val>
            <c:numRef>
              <c:f>Sheet1!$B$2:$B$5</c:f>
              <c:numCache>
                <c:formatCode>General</c:formatCode>
                <c:ptCount val="4"/>
                <c:pt idx="0">
                  <c:v>38.799999999999997</c:v>
                </c:pt>
                <c:pt idx="1">
                  <c:v>30.21</c:v>
                </c:pt>
                <c:pt idx="2">
                  <c:v>27.68</c:v>
                </c:pt>
                <c:pt idx="3">
                  <c:v>34.32</c:v>
                </c:pt>
              </c:numCache>
            </c:numRef>
          </c:val>
          <c:extLst>
            <c:ext xmlns:c16="http://schemas.microsoft.com/office/drawing/2014/chart" uri="{C3380CC4-5D6E-409C-BE32-E72D297353CC}">
              <c16:uniqueId val="{00000000-339C-4A62-A6F1-A314D07B864E}"/>
            </c:ext>
          </c:extLst>
        </c:ser>
        <c:ser>
          <c:idx val="1"/>
          <c:order val="1"/>
          <c:tx>
            <c:strRef>
              <c:f>Sheet1!$C$1</c:f>
              <c:strCache>
                <c:ptCount val="1"/>
                <c:pt idx="0">
                  <c:v>ROUGE</c:v>
                </c:pt>
              </c:strCache>
            </c:strRef>
          </c:tx>
          <c:spPr>
            <a:solidFill>
              <a:schemeClr val="accent3"/>
            </a:solidFill>
            <a:ln>
              <a:noFill/>
            </a:ln>
            <a:effectLst/>
          </c:spPr>
          <c:invertIfNegative val="0"/>
          <c:cat>
            <c:strRef>
              <c:f>Sheet1!$A$2:$A$5</c:f>
              <c:strCache>
                <c:ptCount val="4"/>
                <c:pt idx="0">
                  <c:v>Code-T5</c:v>
                </c:pt>
                <c:pt idx="1">
                  <c:v>PLBART</c:v>
                </c:pt>
                <c:pt idx="2">
                  <c:v>CodeGPT-adapt</c:v>
                </c:pt>
                <c:pt idx="3">
                  <c:v>CodeGen</c:v>
                </c:pt>
              </c:strCache>
            </c:strRef>
          </c:cat>
          <c:val>
            <c:numRef>
              <c:f>Sheet1!$C$2:$C$5</c:f>
              <c:numCache>
                <c:formatCode>General</c:formatCode>
                <c:ptCount val="4"/>
                <c:pt idx="0">
                  <c:v>37.68</c:v>
                </c:pt>
                <c:pt idx="1">
                  <c:v>29.56</c:v>
                </c:pt>
                <c:pt idx="2">
                  <c:v>30.76</c:v>
                </c:pt>
                <c:pt idx="3">
                  <c:v>33.74</c:v>
                </c:pt>
              </c:numCache>
            </c:numRef>
          </c:val>
          <c:extLst>
            <c:ext xmlns:c16="http://schemas.microsoft.com/office/drawing/2014/chart" uri="{C3380CC4-5D6E-409C-BE32-E72D297353CC}">
              <c16:uniqueId val="{00000001-339C-4A62-A6F1-A314D07B864E}"/>
            </c:ext>
          </c:extLst>
        </c:ser>
        <c:ser>
          <c:idx val="2"/>
          <c:order val="2"/>
          <c:tx>
            <c:strRef>
              <c:f>Sheet1!$D$1</c:f>
              <c:strCache>
                <c:ptCount val="1"/>
                <c:pt idx="0">
                  <c:v>CodeBLEU</c:v>
                </c:pt>
              </c:strCache>
            </c:strRef>
          </c:tx>
          <c:spPr>
            <a:solidFill>
              <a:schemeClr val="accent3">
                <a:shade val="65000"/>
              </a:schemeClr>
            </a:solidFill>
            <a:ln>
              <a:noFill/>
            </a:ln>
            <a:effectLst/>
          </c:spPr>
          <c:invertIfNegative val="0"/>
          <c:dLbls>
            <c:dLbl>
              <c:idx val="0"/>
              <c:layout>
                <c:manualLayout>
                  <c:x val="1.2500000000000001E-2"/>
                  <c:y val="-2.109374870240227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39C-4A62-A6F1-A314D07B864E}"/>
                </c:ext>
              </c:extLst>
            </c:dLbl>
            <c:dLbl>
              <c:idx val="1"/>
              <c:layout>
                <c:manualLayout>
                  <c:x val="4.3908302017637957E-2"/>
                  <c:y val="-2.389596631835048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39C-4A62-A6F1-A314D07B864E}"/>
                </c:ext>
              </c:extLst>
            </c:dLbl>
            <c:dLbl>
              <c:idx val="2"/>
              <c:layout>
                <c:manualLayout>
                  <c:x val="6.5964591165483272E-3"/>
                  <c:y val="-1.559095445102681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39C-4A62-A6F1-A314D07B864E}"/>
                </c:ext>
              </c:extLst>
            </c:dLbl>
            <c:dLbl>
              <c:idx val="3"/>
              <c:layout>
                <c:manualLayout>
                  <c:x val="4.270316230776069E-3"/>
                  <c:y val="-1.5580884596445542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39C-4A62-A6F1-A314D07B864E}"/>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oundRectCallout">
                    <a:avLst/>
                  </a:prstGeom>
                  <a:noFill/>
                  <a:ln>
                    <a:noFill/>
                  </a:ln>
                </c15:spPr>
                <c15:showLeaderLines val="0"/>
              </c:ext>
            </c:extLst>
          </c:dLbls>
          <c:cat>
            <c:strRef>
              <c:f>Sheet1!$A$2:$A$5</c:f>
              <c:strCache>
                <c:ptCount val="4"/>
                <c:pt idx="0">
                  <c:v>Code-T5</c:v>
                </c:pt>
                <c:pt idx="1">
                  <c:v>PLBART</c:v>
                </c:pt>
                <c:pt idx="2">
                  <c:v>CodeGPT-adapt</c:v>
                </c:pt>
                <c:pt idx="3">
                  <c:v>CodeGen</c:v>
                </c:pt>
              </c:strCache>
            </c:strRef>
          </c:cat>
          <c:val>
            <c:numRef>
              <c:f>Sheet1!$D$2:$D$5</c:f>
              <c:numCache>
                <c:formatCode>General</c:formatCode>
                <c:ptCount val="4"/>
                <c:pt idx="0">
                  <c:v>31.99</c:v>
                </c:pt>
                <c:pt idx="1">
                  <c:v>22.48</c:v>
                </c:pt>
                <c:pt idx="2">
                  <c:v>20.29</c:v>
                </c:pt>
                <c:pt idx="3">
                  <c:v>27.11</c:v>
                </c:pt>
              </c:numCache>
            </c:numRef>
          </c:val>
          <c:extLst>
            <c:ext xmlns:c16="http://schemas.microsoft.com/office/drawing/2014/chart" uri="{C3380CC4-5D6E-409C-BE32-E72D297353CC}">
              <c16:uniqueId val="{00000002-339C-4A62-A6F1-A314D07B864E}"/>
            </c:ext>
          </c:extLst>
        </c:ser>
        <c:dLbls>
          <c:showLegendKey val="0"/>
          <c:showVal val="0"/>
          <c:showCatName val="0"/>
          <c:showSerName val="0"/>
          <c:showPercent val="0"/>
          <c:showBubbleSize val="0"/>
        </c:dLbls>
        <c:gapWidth val="150"/>
        <c:axId val="1188152112"/>
        <c:axId val="1188149232"/>
      </c:barChart>
      <c:catAx>
        <c:axId val="118815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8149232"/>
        <c:crosses val="autoZero"/>
        <c:auto val="1"/>
        <c:lblAlgn val="ctr"/>
        <c:lblOffset val="100"/>
        <c:noMultiLvlLbl val="0"/>
      </c:catAx>
      <c:valAx>
        <c:axId val="1188149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815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Experimental Results</a:t>
            </a:r>
            <a:r>
              <a:rPr lang="en-IN" baseline="0" dirty="0"/>
              <a:t> (Quantitative)</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BLEU</c:v>
                </c:pt>
              </c:strCache>
            </c:strRef>
          </c:tx>
          <c:spPr>
            <a:solidFill>
              <a:schemeClr val="accent3">
                <a:shade val="65000"/>
              </a:schemeClr>
            </a:solidFill>
            <a:ln>
              <a:noFill/>
            </a:ln>
            <a:effectLst/>
          </c:spPr>
          <c:invertIfNegative val="0"/>
          <c:cat>
            <c:strRef>
              <c:f>Sheet1!$A$2:$A$5</c:f>
              <c:strCache>
                <c:ptCount val="4"/>
                <c:pt idx="0">
                  <c:v>Code-T5</c:v>
                </c:pt>
                <c:pt idx="1">
                  <c:v>PLBART</c:v>
                </c:pt>
                <c:pt idx="2">
                  <c:v>CodeGPT-adapt</c:v>
                </c:pt>
                <c:pt idx="3">
                  <c:v>CodeGen</c:v>
                </c:pt>
              </c:strCache>
            </c:strRef>
          </c:cat>
          <c:val>
            <c:numRef>
              <c:f>Sheet1!$B$2:$B$5</c:f>
              <c:numCache>
                <c:formatCode>General</c:formatCode>
                <c:ptCount val="4"/>
                <c:pt idx="0">
                  <c:v>75.91</c:v>
                </c:pt>
                <c:pt idx="1">
                  <c:v>71.2</c:v>
                </c:pt>
                <c:pt idx="2">
                  <c:v>64.959999999999994</c:v>
                </c:pt>
                <c:pt idx="3">
                  <c:v>61.59</c:v>
                </c:pt>
              </c:numCache>
            </c:numRef>
          </c:val>
          <c:extLst>
            <c:ext xmlns:c16="http://schemas.microsoft.com/office/drawing/2014/chart" uri="{C3380CC4-5D6E-409C-BE32-E72D297353CC}">
              <c16:uniqueId val="{00000000-8065-4471-AD42-DBDF7F63CEBC}"/>
            </c:ext>
          </c:extLst>
        </c:ser>
        <c:ser>
          <c:idx val="1"/>
          <c:order val="1"/>
          <c:tx>
            <c:strRef>
              <c:f>Sheet1!$C$1</c:f>
              <c:strCache>
                <c:ptCount val="1"/>
                <c:pt idx="0">
                  <c:v>ROUGE</c:v>
                </c:pt>
              </c:strCache>
            </c:strRef>
          </c:tx>
          <c:spPr>
            <a:solidFill>
              <a:schemeClr val="accent3"/>
            </a:solidFill>
            <a:ln>
              <a:noFill/>
            </a:ln>
            <a:effectLst/>
          </c:spPr>
          <c:invertIfNegative val="0"/>
          <c:cat>
            <c:strRef>
              <c:f>Sheet1!$A$2:$A$5</c:f>
              <c:strCache>
                <c:ptCount val="4"/>
                <c:pt idx="0">
                  <c:v>Code-T5</c:v>
                </c:pt>
                <c:pt idx="1">
                  <c:v>PLBART</c:v>
                </c:pt>
                <c:pt idx="2">
                  <c:v>CodeGPT-adapt</c:v>
                </c:pt>
                <c:pt idx="3">
                  <c:v>CodeGen</c:v>
                </c:pt>
              </c:strCache>
            </c:strRef>
          </c:cat>
          <c:val>
            <c:numRef>
              <c:f>Sheet1!$C$2:$C$5</c:f>
              <c:numCache>
                <c:formatCode>General</c:formatCode>
                <c:ptCount val="4"/>
                <c:pt idx="0">
                  <c:v>79.92</c:v>
                </c:pt>
                <c:pt idx="1">
                  <c:v>69.680000000000007</c:v>
                </c:pt>
                <c:pt idx="2">
                  <c:v>67.819999999999993</c:v>
                </c:pt>
                <c:pt idx="3">
                  <c:v>60.52</c:v>
                </c:pt>
              </c:numCache>
            </c:numRef>
          </c:val>
          <c:extLst>
            <c:ext xmlns:c16="http://schemas.microsoft.com/office/drawing/2014/chart" uri="{C3380CC4-5D6E-409C-BE32-E72D297353CC}">
              <c16:uniqueId val="{00000001-8065-4471-AD42-DBDF7F63CEBC}"/>
            </c:ext>
          </c:extLst>
        </c:ser>
        <c:ser>
          <c:idx val="2"/>
          <c:order val="2"/>
          <c:tx>
            <c:strRef>
              <c:f>Sheet1!$D$1</c:f>
              <c:strCache>
                <c:ptCount val="1"/>
                <c:pt idx="0">
                  <c:v>CodeBLEU</c:v>
                </c:pt>
              </c:strCache>
            </c:strRef>
          </c:tx>
          <c:spPr>
            <a:solidFill>
              <a:schemeClr val="accent3">
                <a:tint val="65000"/>
              </a:schemeClr>
            </a:solidFill>
            <a:ln>
              <a:noFill/>
            </a:ln>
            <a:effectLst/>
          </c:spPr>
          <c:invertIfNegative val="0"/>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Sheet1!$A$2:$A$5</c:f>
              <c:strCache>
                <c:ptCount val="4"/>
                <c:pt idx="0">
                  <c:v>Code-T5</c:v>
                </c:pt>
                <c:pt idx="1">
                  <c:v>PLBART</c:v>
                </c:pt>
                <c:pt idx="2">
                  <c:v>CodeGPT-adapt</c:v>
                </c:pt>
                <c:pt idx="3">
                  <c:v>CodeGen</c:v>
                </c:pt>
              </c:strCache>
            </c:strRef>
          </c:cat>
          <c:val>
            <c:numRef>
              <c:f>Sheet1!$D$2:$D$5</c:f>
              <c:numCache>
                <c:formatCode>General</c:formatCode>
                <c:ptCount val="4"/>
                <c:pt idx="0">
                  <c:v>61.87</c:v>
                </c:pt>
                <c:pt idx="1">
                  <c:v>58.17</c:v>
                </c:pt>
                <c:pt idx="2">
                  <c:v>47.99</c:v>
                </c:pt>
                <c:pt idx="3">
                  <c:v>46.67</c:v>
                </c:pt>
              </c:numCache>
            </c:numRef>
          </c:val>
          <c:extLst>
            <c:ext xmlns:c16="http://schemas.microsoft.com/office/drawing/2014/chart" uri="{C3380CC4-5D6E-409C-BE32-E72D297353CC}">
              <c16:uniqueId val="{00000002-8065-4471-AD42-DBDF7F63CEBC}"/>
            </c:ext>
          </c:extLst>
        </c:ser>
        <c:dLbls>
          <c:showLegendKey val="0"/>
          <c:showVal val="0"/>
          <c:showCatName val="0"/>
          <c:showSerName val="0"/>
          <c:showPercent val="0"/>
          <c:showBubbleSize val="0"/>
        </c:dLbls>
        <c:gapWidth val="219"/>
        <c:overlap val="-27"/>
        <c:axId val="1405649056"/>
        <c:axId val="1158063056"/>
      </c:barChart>
      <c:catAx>
        <c:axId val="140564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8063056"/>
        <c:crosses val="autoZero"/>
        <c:auto val="1"/>
        <c:lblAlgn val="ctr"/>
        <c:lblOffset val="100"/>
        <c:noMultiLvlLbl val="0"/>
      </c:catAx>
      <c:valAx>
        <c:axId val="1158063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649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Syntactical 
correctness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8258-4F30-B95A-B63BD7EB784A}"/>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8258-4F30-B95A-B63BD7EB784A}"/>
              </c:ext>
            </c:extLst>
          </c:dPt>
          <c:dLbls>
            <c:dLbl>
              <c:idx val="0"/>
              <c:layout>
                <c:manualLayout>
                  <c:x val="0.17592592592592593"/>
                  <c:y val="-0.1824540134321745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58-4F30-B95A-B63BD7EB784A}"/>
                </c:ext>
              </c:extLst>
            </c:dLbl>
            <c:dLbl>
              <c:idx val="1"/>
              <c:layout>
                <c:manualLayout>
                  <c:x val="-2.7777777777777776E-2"/>
                  <c:y val="-0.37079364020087091"/>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8954"/>
                        <a:gd name="adj2" fmla="val 86431"/>
                      </a:avLst>
                    </a:prstGeom>
                    <a:noFill/>
                    <a:ln>
                      <a:noFill/>
                    </a:ln>
                  </c15:spPr>
                </c:ext>
                <c:ext xmlns:c16="http://schemas.microsoft.com/office/drawing/2014/chart" uri="{C3380CC4-5D6E-409C-BE32-E72D297353CC}">
                  <c16:uniqueId val="{00000003-8258-4F30-B95A-B63BD7EB784A}"/>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FT</c:v>
                </c:pt>
                <c:pt idx="1">
                  <c:v>FT+RL</c:v>
                </c:pt>
              </c:strCache>
            </c:strRef>
          </c:cat>
          <c:val>
            <c:numRef>
              <c:f>Sheet1!$B$2:$B$3</c:f>
              <c:numCache>
                <c:formatCode>General</c:formatCode>
                <c:ptCount val="2"/>
                <c:pt idx="0">
                  <c:v>78.599999999999994</c:v>
                </c:pt>
                <c:pt idx="1">
                  <c:v>85.7</c:v>
                </c:pt>
              </c:numCache>
            </c:numRef>
          </c:val>
          <c:extLst>
            <c:ext xmlns:c16="http://schemas.microsoft.com/office/drawing/2014/chart" uri="{C3380CC4-5D6E-409C-BE32-E72D297353CC}">
              <c16:uniqueId val="{00000000-DEA0-44E6-8FC8-D2A97117059F}"/>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Refactoring detected</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3155-4D02-A2ED-EA8F4D653E10}"/>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3155-4D02-A2ED-EA8F4D653E10}"/>
              </c:ext>
            </c:extLst>
          </c:dPt>
          <c:dLbls>
            <c:dLbl>
              <c:idx val="0"/>
              <c:layout>
                <c:manualLayout>
                  <c:x val="0.12037037037037036"/>
                  <c:y val="-0.18245401343217457"/>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155-4D02-A2ED-EA8F4D653E10}"/>
                </c:ext>
              </c:extLst>
            </c:dLbl>
            <c:dLbl>
              <c:idx val="1"/>
              <c:layout>
                <c:manualLayout>
                  <c:x val="-2.7777777777777776E-2"/>
                  <c:y val="0.32370873350869678"/>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30633"/>
                        <a:gd name="adj2" fmla="val -95871"/>
                      </a:avLst>
                    </a:prstGeom>
                    <a:noFill/>
                    <a:ln>
                      <a:noFill/>
                    </a:ln>
                  </c15:spPr>
                </c:ext>
                <c:ext xmlns:c16="http://schemas.microsoft.com/office/drawing/2014/chart" uri="{C3380CC4-5D6E-409C-BE32-E72D297353CC}">
                  <c16:uniqueId val="{00000003-3155-4D02-A2ED-EA8F4D653E10}"/>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FT</c:v>
                </c:pt>
                <c:pt idx="1">
                  <c:v>FT+RL</c:v>
                </c:pt>
              </c:strCache>
            </c:strRef>
          </c:cat>
          <c:val>
            <c:numRef>
              <c:f>Sheet1!$B$2:$B$3</c:f>
              <c:numCache>
                <c:formatCode>General</c:formatCode>
                <c:ptCount val="2"/>
                <c:pt idx="0">
                  <c:v>66.400000000000006</c:v>
                </c:pt>
                <c:pt idx="1">
                  <c:v>74.900000000000006</c:v>
                </c:pt>
              </c:numCache>
            </c:numRef>
          </c:val>
          <c:extLst>
            <c:ext xmlns:c16="http://schemas.microsoft.com/office/drawing/2014/chart" uri="{C3380CC4-5D6E-409C-BE32-E72D297353CC}">
              <c16:uniqueId val="{00000004-3155-4D02-A2ED-EA8F4D653E10}"/>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Compilation successful</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FDA6-44CD-B5DC-DB5514E1F641}"/>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FDA6-44CD-B5DC-DB5514E1F641}"/>
              </c:ext>
            </c:extLst>
          </c:dPt>
          <c:dLbls>
            <c:dLbl>
              <c:idx val="0"/>
              <c:layout>
                <c:manualLayout>
                  <c:x val="0.1064814814814814"/>
                  <c:y val="-0.1576088610047575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DA6-44CD-B5DC-DB5514E1F641}"/>
                </c:ext>
              </c:extLst>
            </c:dLbl>
            <c:dLbl>
              <c:idx val="1"/>
              <c:layout>
                <c:manualLayout>
                  <c:x val="-2.7777777777777776E-2"/>
                  <c:y val="0.24912368352364883"/>
                </c:manualLayout>
              </c:layout>
              <c:spPr>
                <a:solidFill>
                  <a:prstClr val="white"/>
                </a:solidFill>
                <a:ln w="9525" cap="flat" cmpd="sng" algn="ctr">
                  <a:solidFill>
                    <a:prstClr val="black">
                      <a:lumMod val="25000"/>
                      <a:lumOff val="75000"/>
                    </a:prst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4129"/>
                        <a:gd name="adj2" fmla="val -103540"/>
                      </a:avLst>
                    </a:prstGeom>
                    <a:noFill/>
                    <a:ln>
                      <a:noFill/>
                    </a:ln>
                  </c15:spPr>
                </c:ext>
                <c:ext xmlns:c16="http://schemas.microsoft.com/office/drawing/2014/chart" uri="{C3380CC4-5D6E-409C-BE32-E72D297353CC}">
                  <c16:uniqueId val="{00000003-FDA6-44CD-B5DC-DB5514E1F641}"/>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FT</c:v>
                </c:pt>
                <c:pt idx="1">
                  <c:v>FT+RL</c:v>
                </c:pt>
              </c:strCache>
            </c:strRef>
          </c:cat>
          <c:val>
            <c:numRef>
              <c:f>Sheet1!$B$2:$B$3</c:f>
              <c:numCache>
                <c:formatCode>General</c:formatCode>
                <c:ptCount val="2"/>
                <c:pt idx="0">
                  <c:v>72.099999999999994</c:v>
                </c:pt>
                <c:pt idx="1">
                  <c:v>79.8</c:v>
                </c:pt>
              </c:numCache>
            </c:numRef>
          </c:val>
          <c:extLst>
            <c:ext xmlns:c16="http://schemas.microsoft.com/office/drawing/2014/chart" uri="{C3380CC4-5D6E-409C-BE32-E72D297353CC}">
              <c16:uniqueId val="{00000004-FDA6-44CD-B5DC-DB5514E1F641}"/>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Syntactical 
correctness</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DBB2-4C9D-B5C4-839D27C7FCDE}"/>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DBB2-4C9D-B5C4-839D27C7FCDE}"/>
              </c:ext>
            </c:extLst>
          </c:dPt>
          <c:dLbls>
            <c:dLbl>
              <c:idx val="0"/>
              <c:layout>
                <c:manualLayout>
                  <c:x val="0.1388888888888889"/>
                  <c:y val="-0.1525247041981524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BB2-4C9D-B5C4-839D27C7FCDE}"/>
                </c:ext>
              </c:extLst>
            </c:dLbl>
            <c:dLbl>
              <c:idx val="1"/>
              <c:layout>
                <c:manualLayout>
                  <c:x val="-4.3718285214348208E-2"/>
                  <c:y val="0.1830296450377828"/>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BB2-4C9D-B5C4-839D27C7FCDE}"/>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FT</c:v>
                </c:pt>
                <c:pt idx="1">
                  <c:v>FT+RL</c:v>
                </c:pt>
              </c:strCache>
            </c:strRef>
          </c:cat>
          <c:val>
            <c:numRef>
              <c:f>Sheet1!$B$2:$B$3</c:f>
              <c:numCache>
                <c:formatCode>General</c:formatCode>
                <c:ptCount val="2"/>
                <c:pt idx="0">
                  <c:v>41</c:v>
                </c:pt>
                <c:pt idx="1">
                  <c:v>66</c:v>
                </c:pt>
              </c:numCache>
            </c:numRef>
          </c:val>
          <c:extLst>
            <c:ext xmlns:c16="http://schemas.microsoft.com/office/drawing/2014/chart" uri="{C3380CC4-5D6E-409C-BE32-E72D297353CC}">
              <c16:uniqueId val="{00000004-DBB2-4C9D-B5C4-839D27C7FCDE}"/>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withinLinearReversed" id="23">
  <a:schemeClr val="accent3"/>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55EF3E-EF7C-41C4-B169-25587AEA4AFA}" type="doc">
      <dgm:prSet loTypeId="urn:microsoft.com/office/officeart/2005/8/layout/vList3" loCatId="list" qsTypeId="urn:microsoft.com/office/officeart/2005/8/quickstyle/simple1" qsCatId="simple" csTypeId="urn:microsoft.com/office/officeart/2005/8/colors/accent1_2" csCatId="accent1" phldr="1"/>
      <dgm:spPr/>
    </dgm:pt>
    <dgm:pt modelId="{9ACEE7F2-C500-4741-B83B-8AF0E6007B2E}">
      <dgm:prSet phldrT="[Text]"/>
      <dgm:spPr>
        <a:solidFill>
          <a:schemeClr val="bg1">
            <a:lumMod val="50000"/>
          </a:schemeClr>
        </a:solidFill>
      </dgm:spPr>
      <dgm:t>
        <a:bodyPr/>
        <a:lstStyle/>
        <a:p>
          <a:r>
            <a:rPr lang="en-IN" dirty="0">
              <a:solidFill>
                <a:schemeClr val="accent2"/>
              </a:solidFill>
            </a:rPr>
            <a:t>Introduction</a:t>
          </a:r>
        </a:p>
      </dgm:t>
    </dgm:pt>
    <dgm:pt modelId="{F7021272-F6B5-4CB4-A188-85219464B963}" type="parTrans" cxnId="{D721FFBF-E87C-4148-944D-870313F97FD9}">
      <dgm:prSet/>
      <dgm:spPr/>
      <dgm:t>
        <a:bodyPr/>
        <a:lstStyle/>
        <a:p>
          <a:endParaRPr lang="en-IN"/>
        </a:p>
      </dgm:t>
    </dgm:pt>
    <dgm:pt modelId="{4C318EED-4761-4080-A0D0-338EB750F315}" type="sibTrans" cxnId="{D721FFBF-E87C-4148-944D-870313F97FD9}">
      <dgm:prSet/>
      <dgm:spPr/>
      <dgm:t>
        <a:bodyPr/>
        <a:lstStyle/>
        <a:p>
          <a:endParaRPr lang="en-IN"/>
        </a:p>
      </dgm:t>
    </dgm:pt>
    <dgm:pt modelId="{33723E11-D1EA-4A36-82D6-84CAF8F143C2}">
      <dgm:prSet phldrT="[Text]"/>
      <dgm:spPr>
        <a:solidFill>
          <a:schemeClr val="bg1">
            <a:lumMod val="50000"/>
          </a:schemeClr>
        </a:solidFill>
      </dgm:spPr>
      <dgm:t>
        <a:bodyPr/>
        <a:lstStyle/>
        <a:p>
          <a:r>
            <a:rPr lang="en-IN" dirty="0">
              <a:solidFill>
                <a:schemeClr val="accent2"/>
              </a:solidFill>
            </a:rPr>
            <a:t>Automatic refactoring candidate identification</a:t>
          </a:r>
        </a:p>
      </dgm:t>
    </dgm:pt>
    <dgm:pt modelId="{1741CB73-6903-47B4-8902-BE10F92E9424}" type="parTrans" cxnId="{BA7600F2-EDE6-45E6-9262-9FB1C14249C8}">
      <dgm:prSet/>
      <dgm:spPr/>
      <dgm:t>
        <a:bodyPr/>
        <a:lstStyle/>
        <a:p>
          <a:endParaRPr lang="en-IN"/>
        </a:p>
      </dgm:t>
    </dgm:pt>
    <dgm:pt modelId="{7B90CD5E-5A3E-4192-AC05-29AC9C5D2FA5}" type="sibTrans" cxnId="{BA7600F2-EDE6-45E6-9262-9FB1C14249C8}">
      <dgm:prSet/>
      <dgm:spPr/>
      <dgm:t>
        <a:bodyPr/>
        <a:lstStyle/>
        <a:p>
          <a:endParaRPr lang="en-IN"/>
        </a:p>
      </dgm:t>
    </dgm:pt>
    <dgm:pt modelId="{301EC835-35CC-4140-B5E1-343B98B256C9}">
      <dgm:prSet phldrT="[Text]" custT="1"/>
      <dgm:spPr>
        <a:solidFill>
          <a:schemeClr val="bg1">
            <a:lumMod val="50000"/>
          </a:schemeClr>
        </a:solidFill>
      </dgm:spPr>
      <dgm:t>
        <a:bodyPr/>
        <a:lstStyle/>
        <a:p>
          <a:r>
            <a:rPr lang="en-IN" sz="2900" kern="1200" dirty="0">
              <a:solidFill>
                <a:schemeClr val="accent2"/>
              </a:solidFill>
              <a:latin typeface="Arial" panose="020B0604020202020204"/>
              <a:ea typeface="+mn-ea"/>
              <a:cs typeface="+mn-cs"/>
            </a:rPr>
            <a:t>Generating refactored code</a:t>
          </a:r>
        </a:p>
      </dgm:t>
    </dgm:pt>
    <dgm:pt modelId="{03EDD015-FF1A-4DCD-8B20-A7328B298C1F}" type="parTrans" cxnId="{07DE9A00-EC47-4925-8524-3C3ADA5A1674}">
      <dgm:prSet/>
      <dgm:spPr/>
      <dgm:t>
        <a:bodyPr/>
        <a:lstStyle/>
        <a:p>
          <a:endParaRPr lang="en-IN"/>
        </a:p>
      </dgm:t>
    </dgm:pt>
    <dgm:pt modelId="{189D1EB1-82EA-4AFF-B270-79ADA3DCADED}" type="sibTrans" cxnId="{07DE9A00-EC47-4925-8524-3C3ADA5A1674}">
      <dgm:prSet/>
      <dgm:spPr/>
      <dgm:t>
        <a:bodyPr/>
        <a:lstStyle/>
        <a:p>
          <a:endParaRPr lang="en-IN"/>
        </a:p>
      </dgm:t>
    </dgm:pt>
    <dgm:pt modelId="{63B47686-2909-4126-9F73-69779431D3BE}">
      <dgm:prSet phldrT="[Text]"/>
      <dgm:spPr>
        <a:solidFill>
          <a:schemeClr val="bg1">
            <a:lumMod val="50000"/>
          </a:schemeClr>
        </a:solidFill>
      </dgm:spPr>
      <dgm:t>
        <a:bodyPr/>
        <a:lstStyle/>
        <a:p>
          <a:r>
            <a:rPr lang="en-IN" dirty="0">
              <a:solidFill>
                <a:schemeClr val="accent2"/>
              </a:solidFill>
            </a:rPr>
            <a:t>Conclusions and Q&amp;A</a:t>
          </a:r>
        </a:p>
      </dgm:t>
    </dgm:pt>
    <dgm:pt modelId="{B8C41D70-830D-432F-A10A-5619639FADA8}" type="parTrans" cxnId="{5426E967-1DBA-464C-B1B1-712F2EFD60B5}">
      <dgm:prSet/>
      <dgm:spPr/>
      <dgm:t>
        <a:bodyPr/>
        <a:lstStyle/>
        <a:p>
          <a:endParaRPr lang="en-IN"/>
        </a:p>
      </dgm:t>
    </dgm:pt>
    <dgm:pt modelId="{1BC09FFA-5805-41CC-9A6E-14DE7EFA0139}" type="sibTrans" cxnId="{5426E967-1DBA-464C-B1B1-712F2EFD60B5}">
      <dgm:prSet/>
      <dgm:spPr/>
      <dgm:t>
        <a:bodyPr/>
        <a:lstStyle/>
        <a:p>
          <a:endParaRPr lang="en-IN"/>
        </a:p>
      </dgm:t>
    </dgm:pt>
    <dgm:pt modelId="{C17B49BF-5666-460D-96BC-AD1BB0B9E7FB}" type="pres">
      <dgm:prSet presAssocID="{E655EF3E-EF7C-41C4-B169-25587AEA4AFA}" presName="linearFlow" presStyleCnt="0">
        <dgm:presLayoutVars>
          <dgm:dir/>
          <dgm:resizeHandles val="exact"/>
        </dgm:presLayoutVars>
      </dgm:prSet>
      <dgm:spPr/>
    </dgm:pt>
    <dgm:pt modelId="{4FD2A17E-1257-4923-9008-B2D3D27C6464}" type="pres">
      <dgm:prSet presAssocID="{9ACEE7F2-C500-4741-B83B-8AF0E6007B2E}" presName="composite" presStyleCnt="0"/>
      <dgm:spPr/>
    </dgm:pt>
    <dgm:pt modelId="{CAE4C864-FF8C-44BD-B322-BF8FA887A484}" type="pres">
      <dgm:prSet presAssocID="{9ACEE7F2-C500-4741-B83B-8AF0E6007B2E}" presName="imgShp" presStyleLbl="fgImgPlace1" presStyleIdx="0" presStyleCnt="4" custLinFactNeighborX="-57161" custLinFactNeighborY="-265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93D7A48F-5D5D-46E6-97C8-B4279DA956E0}" type="pres">
      <dgm:prSet presAssocID="{9ACEE7F2-C500-4741-B83B-8AF0E6007B2E}" presName="txShp" presStyleLbl="node1" presStyleIdx="0" presStyleCnt="4">
        <dgm:presLayoutVars>
          <dgm:bulletEnabled val="1"/>
        </dgm:presLayoutVars>
      </dgm:prSet>
      <dgm:spPr/>
    </dgm:pt>
    <dgm:pt modelId="{75841497-7E5D-496C-9A2D-A918B6C545D4}" type="pres">
      <dgm:prSet presAssocID="{4C318EED-4761-4080-A0D0-338EB750F315}" presName="spacing" presStyleCnt="0"/>
      <dgm:spPr/>
    </dgm:pt>
    <dgm:pt modelId="{C1EF467C-AD24-4BC4-9AA9-337044F8DDE3}" type="pres">
      <dgm:prSet presAssocID="{33723E11-D1EA-4A36-82D6-84CAF8F143C2}" presName="composite" presStyleCnt="0"/>
      <dgm:spPr/>
    </dgm:pt>
    <dgm:pt modelId="{57478557-08DE-4BAA-B85D-DEF81CCF9F57}" type="pres">
      <dgm:prSet presAssocID="{33723E11-D1EA-4A36-82D6-84CAF8F143C2}" presName="imgShp" presStyleLbl="fgImgPlace1" presStyleIdx="1" presStyleCnt="4" custLinFactNeighborX="-57161" custLinFactNeighborY="-417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5A82D7EE-363F-4A7B-86D7-B002C99CBA3E}" type="pres">
      <dgm:prSet presAssocID="{33723E11-D1EA-4A36-82D6-84CAF8F143C2}" presName="txShp" presStyleLbl="node1" presStyleIdx="1" presStyleCnt="4">
        <dgm:presLayoutVars>
          <dgm:bulletEnabled val="1"/>
        </dgm:presLayoutVars>
      </dgm:prSet>
      <dgm:spPr/>
    </dgm:pt>
    <dgm:pt modelId="{82AA61CB-8C84-4B4C-B3EB-5815F0132235}" type="pres">
      <dgm:prSet presAssocID="{7B90CD5E-5A3E-4192-AC05-29AC9C5D2FA5}" presName="spacing" presStyleCnt="0"/>
      <dgm:spPr/>
    </dgm:pt>
    <dgm:pt modelId="{93B771F0-3C15-4262-A9EC-F577F848D77E}" type="pres">
      <dgm:prSet presAssocID="{301EC835-35CC-4140-B5E1-343B98B256C9}" presName="composite" presStyleCnt="0"/>
      <dgm:spPr/>
    </dgm:pt>
    <dgm:pt modelId="{0D14835A-DB12-4267-BEF9-3C6DDF135541}" type="pres">
      <dgm:prSet presAssocID="{301EC835-35CC-4140-B5E1-343B98B256C9}" presName="imgShp" presStyleLbl="fgImgPlace1" presStyleIdx="2" presStyleCnt="4" custLinFactNeighborX="-57161" custLinFactNeighborY="-417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736589EA-6853-4106-9E7A-9900772F4F18}" type="pres">
      <dgm:prSet presAssocID="{301EC835-35CC-4140-B5E1-343B98B256C9}" presName="txShp" presStyleLbl="node1" presStyleIdx="2" presStyleCnt="4">
        <dgm:presLayoutVars>
          <dgm:bulletEnabled val="1"/>
        </dgm:presLayoutVars>
      </dgm:prSet>
      <dgm:spPr/>
    </dgm:pt>
    <dgm:pt modelId="{921D80F8-C262-45C2-9899-B09B83188279}" type="pres">
      <dgm:prSet presAssocID="{189D1EB1-82EA-4AFF-B270-79ADA3DCADED}" presName="spacing" presStyleCnt="0"/>
      <dgm:spPr/>
    </dgm:pt>
    <dgm:pt modelId="{02323588-6E93-486F-80EB-0785A3281439}" type="pres">
      <dgm:prSet presAssocID="{63B47686-2909-4126-9F73-69779431D3BE}" presName="composite" presStyleCnt="0"/>
      <dgm:spPr/>
    </dgm:pt>
    <dgm:pt modelId="{5D3FB4C3-37F7-4EF8-8E13-E354B809DD97}" type="pres">
      <dgm:prSet presAssocID="{63B47686-2909-4126-9F73-69779431D3BE}" presName="imgShp" presStyleLbl="fgImgPlace1" presStyleIdx="3" presStyleCnt="4" custLinFactNeighborX="-57161" custLinFactNeighborY="-417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with solid fill"/>
        </a:ext>
      </dgm:extLst>
    </dgm:pt>
    <dgm:pt modelId="{04F126C3-4D73-4138-8A17-590E8FF299FA}" type="pres">
      <dgm:prSet presAssocID="{63B47686-2909-4126-9F73-69779431D3BE}" presName="txShp" presStyleLbl="node1" presStyleIdx="3" presStyleCnt="4">
        <dgm:presLayoutVars>
          <dgm:bulletEnabled val="1"/>
        </dgm:presLayoutVars>
      </dgm:prSet>
      <dgm:spPr/>
    </dgm:pt>
  </dgm:ptLst>
  <dgm:cxnLst>
    <dgm:cxn modelId="{07DE9A00-EC47-4925-8524-3C3ADA5A1674}" srcId="{E655EF3E-EF7C-41C4-B169-25587AEA4AFA}" destId="{301EC835-35CC-4140-B5E1-343B98B256C9}" srcOrd="2" destOrd="0" parTransId="{03EDD015-FF1A-4DCD-8B20-A7328B298C1F}" sibTransId="{189D1EB1-82EA-4AFF-B270-79ADA3DCADED}"/>
    <dgm:cxn modelId="{4DB6B208-0C3F-4F6C-947E-7CD387D70A06}" type="presOf" srcId="{33723E11-D1EA-4A36-82D6-84CAF8F143C2}" destId="{5A82D7EE-363F-4A7B-86D7-B002C99CBA3E}" srcOrd="0" destOrd="0" presId="urn:microsoft.com/office/officeart/2005/8/layout/vList3"/>
    <dgm:cxn modelId="{718CB712-CB33-4E98-859F-951E13F6BD56}" type="presOf" srcId="{9ACEE7F2-C500-4741-B83B-8AF0E6007B2E}" destId="{93D7A48F-5D5D-46E6-97C8-B4279DA956E0}" srcOrd="0" destOrd="0" presId="urn:microsoft.com/office/officeart/2005/8/layout/vList3"/>
    <dgm:cxn modelId="{5426E967-1DBA-464C-B1B1-712F2EFD60B5}" srcId="{E655EF3E-EF7C-41C4-B169-25587AEA4AFA}" destId="{63B47686-2909-4126-9F73-69779431D3BE}" srcOrd="3" destOrd="0" parTransId="{B8C41D70-830D-432F-A10A-5619639FADA8}" sibTransId="{1BC09FFA-5805-41CC-9A6E-14DE7EFA0139}"/>
    <dgm:cxn modelId="{0E940449-3B2B-4B32-AEA5-2E8B99E9AA75}" type="presOf" srcId="{301EC835-35CC-4140-B5E1-343B98B256C9}" destId="{736589EA-6853-4106-9E7A-9900772F4F18}" srcOrd="0" destOrd="0" presId="urn:microsoft.com/office/officeart/2005/8/layout/vList3"/>
    <dgm:cxn modelId="{2EDAD749-479B-4231-B521-0FC4079E2291}" type="presOf" srcId="{63B47686-2909-4126-9F73-69779431D3BE}" destId="{04F126C3-4D73-4138-8A17-590E8FF299FA}" srcOrd="0" destOrd="0" presId="urn:microsoft.com/office/officeart/2005/8/layout/vList3"/>
    <dgm:cxn modelId="{8D03B578-3010-4A5D-8C75-7BBA93E89254}" type="presOf" srcId="{E655EF3E-EF7C-41C4-B169-25587AEA4AFA}" destId="{C17B49BF-5666-460D-96BC-AD1BB0B9E7FB}" srcOrd="0" destOrd="0" presId="urn:microsoft.com/office/officeart/2005/8/layout/vList3"/>
    <dgm:cxn modelId="{D721FFBF-E87C-4148-944D-870313F97FD9}" srcId="{E655EF3E-EF7C-41C4-B169-25587AEA4AFA}" destId="{9ACEE7F2-C500-4741-B83B-8AF0E6007B2E}" srcOrd="0" destOrd="0" parTransId="{F7021272-F6B5-4CB4-A188-85219464B963}" sibTransId="{4C318EED-4761-4080-A0D0-338EB750F315}"/>
    <dgm:cxn modelId="{BA7600F2-EDE6-45E6-9262-9FB1C14249C8}" srcId="{E655EF3E-EF7C-41C4-B169-25587AEA4AFA}" destId="{33723E11-D1EA-4A36-82D6-84CAF8F143C2}" srcOrd="1" destOrd="0" parTransId="{1741CB73-6903-47B4-8902-BE10F92E9424}" sibTransId="{7B90CD5E-5A3E-4192-AC05-29AC9C5D2FA5}"/>
    <dgm:cxn modelId="{867E5BBD-9215-4E0C-8B66-EE1BAE3149B2}" type="presParOf" srcId="{C17B49BF-5666-460D-96BC-AD1BB0B9E7FB}" destId="{4FD2A17E-1257-4923-9008-B2D3D27C6464}" srcOrd="0" destOrd="0" presId="urn:microsoft.com/office/officeart/2005/8/layout/vList3"/>
    <dgm:cxn modelId="{C37F4365-0772-4FB2-B4C4-10FF10331DDA}" type="presParOf" srcId="{4FD2A17E-1257-4923-9008-B2D3D27C6464}" destId="{CAE4C864-FF8C-44BD-B322-BF8FA887A484}" srcOrd="0" destOrd="0" presId="urn:microsoft.com/office/officeart/2005/8/layout/vList3"/>
    <dgm:cxn modelId="{E2A48488-57FD-4111-B1C1-3A8754451362}" type="presParOf" srcId="{4FD2A17E-1257-4923-9008-B2D3D27C6464}" destId="{93D7A48F-5D5D-46E6-97C8-B4279DA956E0}" srcOrd="1" destOrd="0" presId="urn:microsoft.com/office/officeart/2005/8/layout/vList3"/>
    <dgm:cxn modelId="{4CAC79A8-C9CE-4872-B979-5BA1612630CF}" type="presParOf" srcId="{C17B49BF-5666-460D-96BC-AD1BB0B9E7FB}" destId="{75841497-7E5D-496C-9A2D-A918B6C545D4}" srcOrd="1" destOrd="0" presId="urn:microsoft.com/office/officeart/2005/8/layout/vList3"/>
    <dgm:cxn modelId="{2FA30A2E-491E-464F-A468-61991D0256A3}" type="presParOf" srcId="{C17B49BF-5666-460D-96BC-AD1BB0B9E7FB}" destId="{C1EF467C-AD24-4BC4-9AA9-337044F8DDE3}" srcOrd="2" destOrd="0" presId="urn:microsoft.com/office/officeart/2005/8/layout/vList3"/>
    <dgm:cxn modelId="{731CDF26-96FD-474B-ADC7-7A316E707275}" type="presParOf" srcId="{C1EF467C-AD24-4BC4-9AA9-337044F8DDE3}" destId="{57478557-08DE-4BAA-B85D-DEF81CCF9F57}" srcOrd="0" destOrd="0" presId="urn:microsoft.com/office/officeart/2005/8/layout/vList3"/>
    <dgm:cxn modelId="{97905920-5B2D-439D-9955-2FDDCB26B37F}" type="presParOf" srcId="{C1EF467C-AD24-4BC4-9AA9-337044F8DDE3}" destId="{5A82D7EE-363F-4A7B-86D7-B002C99CBA3E}" srcOrd="1" destOrd="0" presId="urn:microsoft.com/office/officeart/2005/8/layout/vList3"/>
    <dgm:cxn modelId="{23C36AFB-2A90-4E59-A63C-A4F478659AC6}" type="presParOf" srcId="{C17B49BF-5666-460D-96BC-AD1BB0B9E7FB}" destId="{82AA61CB-8C84-4B4C-B3EB-5815F0132235}" srcOrd="3" destOrd="0" presId="urn:microsoft.com/office/officeart/2005/8/layout/vList3"/>
    <dgm:cxn modelId="{E67CDE0E-8E3B-47B2-BD62-5D760E6736B9}" type="presParOf" srcId="{C17B49BF-5666-460D-96BC-AD1BB0B9E7FB}" destId="{93B771F0-3C15-4262-A9EC-F577F848D77E}" srcOrd="4" destOrd="0" presId="urn:microsoft.com/office/officeart/2005/8/layout/vList3"/>
    <dgm:cxn modelId="{AF69C805-B516-42B6-9DBA-ACEC25FE2E38}" type="presParOf" srcId="{93B771F0-3C15-4262-A9EC-F577F848D77E}" destId="{0D14835A-DB12-4267-BEF9-3C6DDF135541}" srcOrd="0" destOrd="0" presId="urn:microsoft.com/office/officeart/2005/8/layout/vList3"/>
    <dgm:cxn modelId="{FE5F1417-22F3-49A5-8D11-0EE2A139D99F}" type="presParOf" srcId="{93B771F0-3C15-4262-A9EC-F577F848D77E}" destId="{736589EA-6853-4106-9E7A-9900772F4F18}" srcOrd="1" destOrd="0" presId="urn:microsoft.com/office/officeart/2005/8/layout/vList3"/>
    <dgm:cxn modelId="{D7B2DEBF-E907-45CA-BB44-F25CAA4B1073}" type="presParOf" srcId="{C17B49BF-5666-460D-96BC-AD1BB0B9E7FB}" destId="{921D80F8-C262-45C2-9899-B09B83188279}" srcOrd="5" destOrd="0" presId="urn:microsoft.com/office/officeart/2005/8/layout/vList3"/>
    <dgm:cxn modelId="{A32ED16A-B6C2-411B-BAB4-7FFC16AC827C}" type="presParOf" srcId="{C17B49BF-5666-460D-96BC-AD1BB0B9E7FB}" destId="{02323588-6E93-486F-80EB-0785A3281439}" srcOrd="6" destOrd="0" presId="urn:microsoft.com/office/officeart/2005/8/layout/vList3"/>
    <dgm:cxn modelId="{38CD4E61-2DCC-4D70-8DE4-8202381D6224}" type="presParOf" srcId="{02323588-6E93-486F-80EB-0785A3281439}" destId="{5D3FB4C3-37F7-4EF8-8E13-E354B809DD97}" srcOrd="0" destOrd="0" presId="urn:microsoft.com/office/officeart/2005/8/layout/vList3"/>
    <dgm:cxn modelId="{7B0F3FC7-BCD4-4CE4-823B-E881E5FD2B37}" type="presParOf" srcId="{02323588-6E93-486F-80EB-0785A3281439}" destId="{04F126C3-4D73-4138-8A17-590E8FF299F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0CE334-D829-4BBB-9C4B-EDE53B3AE885}" type="doc">
      <dgm:prSet loTypeId="urn:microsoft.com/office/officeart/2005/8/layout/vList3" loCatId="list" qsTypeId="urn:microsoft.com/office/officeart/2005/8/quickstyle/simple1" qsCatId="simple" csTypeId="urn:microsoft.com/office/officeart/2005/8/colors/accent1_2" csCatId="accent1" phldr="1"/>
      <dgm:spPr/>
    </dgm:pt>
    <dgm:pt modelId="{D8DDEFB3-21BB-4092-8DB1-56EB603156BC}">
      <dgm:prSet phldrT="[Tex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r>
            <a:rPr lang="en-IN" sz="2400" dirty="0"/>
            <a:t>Manual &amp; Semi-automated</a:t>
          </a:r>
        </a:p>
      </dgm:t>
    </dgm:pt>
    <dgm:pt modelId="{1D05AAC5-1BA4-4D6B-86FB-AB327E3AB5FA}" type="parTrans" cxnId="{CD4F7360-F48E-48D2-9E8B-68E5D8C5E015}">
      <dgm:prSet/>
      <dgm:spPr/>
      <dgm:t>
        <a:bodyPr/>
        <a:lstStyle/>
        <a:p>
          <a:endParaRPr lang="en-IN"/>
        </a:p>
      </dgm:t>
    </dgm:pt>
    <dgm:pt modelId="{721A59EC-6C7C-4620-8973-A2F83F59317E}" type="sibTrans" cxnId="{CD4F7360-F48E-48D2-9E8B-68E5D8C5E015}">
      <dgm:prSet/>
      <dgm:spPr/>
      <dgm:t>
        <a:bodyPr/>
        <a:lstStyle/>
        <a:p>
          <a:endParaRPr lang="en-IN"/>
        </a:p>
      </dgm:t>
    </dgm:pt>
    <dgm:pt modelId="{E8916663-2982-488A-A509-9277D09FF881}">
      <dgm:prSet phldrT="[Tex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r>
            <a:rPr lang="en-IN" sz="2400" dirty="0"/>
            <a:t>Error-prone implementation</a:t>
          </a:r>
        </a:p>
      </dgm:t>
    </dgm:pt>
    <dgm:pt modelId="{34AA8D47-C065-496F-85E2-25FFE4D93843}" type="parTrans" cxnId="{ABF26D6F-18D4-4722-8766-38A495293F12}">
      <dgm:prSet/>
      <dgm:spPr/>
      <dgm:t>
        <a:bodyPr/>
        <a:lstStyle/>
        <a:p>
          <a:endParaRPr lang="en-IN"/>
        </a:p>
      </dgm:t>
    </dgm:pt>
    <dgm:pt modelId="{C78F1136-C762-44BC-87EC-4ADE465E31F9}" type="sibTrans" cxnId="{ABF26D6F-18D4-4722-8766-38A495293F12}">
      <dgm:prSet/>
      <dgm:spPr/>
      <dgm:t>
        <a:bodyPr/>
        <a:lstStyle/>
        <a:p>
          <a:endParaRPr lang="en-IN"/>
        </a:p>
      </dgm:t>
    </dgm:pt>
    <dgm:pt modelId="{AC6C0F94-D904-4E17-B9FC-02398867E105}">
      <dgm:prSet phldrT="[Tex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r>
            <a:rPr lang="en-IN" sz="2400" dirty="0"/>
            <a:t>Lack of automated tool support</a:t>
          </a:r>
        </a:p>
      </dgm:t>
    </dgm:pt>
    <dgm:pt modelId="{156732FC-6D08-405F-ABED-5F8805EAC5F0}" type="parTrans" cxnId="{2A75F0CF-C3C6-4AF8-A219-F2912849B4B2}">
      <dgm:prSet/>
      <dgm:spPr/>
      <dgm:t>
        <a:bodyPr/>
        <a:lstStyle/>
        <a:p>
          <a:endParaRPr lang="en-IN"/>
        </a:p>
      </dgm:t>
    </dgm:pt>
    <dgm:pt modelId="{E5D2DA01-F222-4CB0-AC5D-EBF0B7E6CC52}" type="sibTrans" cxnId="{2A75F0CF-C3C6-4AF8-A219-F2912849B4B2}">
      <dgm:prSet/>
      <dgm:spPr/>
      <dgm:t>
        <a:bodyPr/>
        <a:lstStyle/>
        <a:p>
          <a:endParaRPr lang="en-IN"/>
        </a:p>
      </dgm:t>
    </dgm:pt>
    <dgm:pt modelId="{EAC60788-6673-4B14-9EC6-E339D541E545}" type="pres">
      <dgm:prSet presAssocID="{410CE334-D829-4BBB-9C4B-EDE53B3AE885}" presName="linearFlow" presStyleCnt="0">
        <dgm:presLayoutVars>
          <dgm:dir/>
          <dgm:resizeHandles val="exact"/>
        </dgm:presLayoutVars>
      </dgm:prSet>
      <dgm:spPr/>
    </dgm:pt>
    <dgm:pt modelId="{54C58709-7032-4BF3-B678-F818387ED169}" type="pres">
      <dgm:prSet presAssocID="{D8DDEFB3-21BB-4092-8DB1-56EB603156BC}" presName="composite" presStyleCnt="0"/>
      <dgm:spPr/>
    </dgm:pt>
    <dgm:pt modelId="{73C1CC6B-0A7D-40F1-9A87-13138A528999}" type="pres">
      <dgm:prSet presAssocID="{D8DDEFB3-21BB-4092-8DB1-56EB603156BC}" presName="imgShp" presStyleLbl="fgImgPlace1" presStyleIdx="0" presStyleCnt="3" custLinFactNeighborX="-53019"/>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solidFill>
            <a:schemeClr val="tx1"/>
          </a:solidFill>
        </a:ln>
      </dgm:spPr>
      <dgm:extLst>
        <a:ext uri="{E40237B7-FDA0-4F09-8148-C483321AD2D9}">
          <dgm14:cNvPr xmlns:dgm14="http://schemas.microsoft.com/office/drawing/2010/diagram" id="0" name="" descr="Programmer male with solid fill"/>
        </a:ext>
      </dgm:extLst>
    </dgm:pt>
    <dgm:pt modelId="{1B71D69B-DC4A-4334-8ABC-89AE264F7A83}" type="pres">
      <dgm:prSet presAssocID="{D8DDEFB3-21BB-4092-8DB1-56EB603156BC}" presName="txShp" presStyleLbl="node1" presStyleIdx="0" presStyleCnt="3">
        <dgm:presLayoutVars>
          <dgm:bulletEnabled val="1"/>
        </dgm:presLayoutVars>
      </dgm:prSet>
      <dgm:spPr/>
    </dgm:pt>
    <dgm:pt modelId="{3F791A7D-82F6-4A13-9CD0-D42327E9920C}" type="pres">
      <dgm:prSet presAssocID="{721A59EC-6C7C-4620-8973-A2F83F59317E}" presName="spacing" presStyleCnt="0"/>
      <dgm:spPr/>
    </dgm:pt>
    <dgm:pt modelId="{7461A2BC-FE33-4ACD-A4C8-F92DCCB4C531}" type="pres">
      <dgm:prSet presAssocID="{E8916663-2982-488A-A509-9277D09FF881}" presName="composite" presStyleCnt="0"/>
      <dgm:spPr/>
    </dgm:pt>
    <dgm:pt modelId="{15307D13-5C0D-4A02-B36E-7915B7BCA6E2}" type="pres">
      <dgm:prSet presAssocID="{E8916663-2982-488A-A509-9277D09FF881}" presName="imgShp" presStyleLbl="fgImgPlace1" presStyleIdx="1" presStyleCnt="3" custLinFactNeighborX="-53019" custLinFactNeighborY="147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solidFill>
            <a:schemeClr val="tx1"/>
          </a:solidFill>
        </a:ln>
      </dgm:spPr>
      <dgm:extLst>
        <a:ext uri="{E40237B7-FDA0-4F09-8148-C483321AD2D9}">
          <dgm14:cNvPr xmlns:dgm14="http://schemas.microsoft.com/office/drawing/2010/diagram" id="0" name="" descr="Bug with solid fill"/>
        </a:ext>
      </dgm:extLst>
    </dgm:pt>
    <dgm:pt modelId="{52AB81F9-21EE-4430-86E4-6211DF43767C}" type="pres">
      <dgm:prSet presAssocID="{E8916663-2982-488A-A509-9277D09FF881}" presName="txShp" presStyleLbl="node1" presStyleIdx="1" presStyleCnt="3">
        <dgm:presLayoutVars>
          <dgm:bulletEnabled val="1"/>
        </dgm:presLayoutVars>
      </dgm:prSet>
      <dgm:spPr/>
    </dgm:pt>
    <dgm:pt modelId="{BD6B8E24-A979-4E98-9E2D-01464E358DC2}" type="pres">
      <dgm:prSet presAssocID="{C78F1136-C762-44BC-87EC-4ADE465E31F9}" presName="spacing" presStyleCnt="0"/>
      <dgm:spPr/>
    </dgm:pt>
    <dgm:pt modelId="{DB04C92C-1B97-43DB-A88E-9C03A9D71D4D}" type="pres">
      <dgm:prSet presAssocID="{AC6C0F94-D904-4E17-B9FC-02398867E105}" presName="composite" presStyleCnt="0"/>
      <dgm:spPr/>
    </dgm:pt>
    <dgm:pt modelId="{68D16AD2-F29A-4851-AE12-FF5289E8770C}" type="pres">
      <dgm:prSet presAssocID="{AC6C0F94-D904-4E17-B9FC-02398867E105}" presName="imgShp" presStyleLbl="fgImgPlace1" presStyleIdx="2" presStyleCnt="3" custLinFactNeighborX="-5301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solidFill>
            <a:schemeClr val="tx1"/>
          </a:solidFill>
        </a:ln>
      </dgm:spPr>
      <dgm:extLst>
        <a:ext uri="{E40237B7-FDA0-4F09-8148-C483321AD2D9}">
          <dgm14:cNvPr xmlns:dgm14="http://schemas.microsoft.com/office/drawing/2010/diagram" id="0" name="" descr="Robot with solid fill"/>
        </a:ext>
      </dgm:extLst>
    </dgm:pt>
    <dgm:pt modelId="{9C604CE7-45F1-4A85-8523-3FF873184B2F}" type="pres">
      <dgm:prSet presAssocID="{AC6C0F94-D904-4E17-B9FC-02398867E105}" presName="txShp" presStyleLbl="node1" presStyleIdx="2" presStyleCnt="3">
        <dgm:presLayoutVars>
          <dgm:bulletEnabled val="1"/>
        </dgm:presLayoutVars>
      </dgm:prSet>
      <dgm:spPr/>
    </dgm:pt>
  </dgm:ptLst>
  <dgm:cxnLst>
    <dgm:cxn modelId="{DC107C1B-19BA-4AB7-B650-23140040D029}" type="presOf" srcId="{D8DDEFB3-21BB-4092-8DB1-56EB603156BC}" destId="{1B71D69B-DC4A-4334-8ABC-89AE264F7A83}" srcOrd="0" destOrd="0" presId="urn:microsoft.com/office/officeart/2005/8/layout/vList3"/>
    <dgm:cxn modelId="{2E084437-BE88-422A-9DF1-B33D71655E11}" type="presOf" srcId="{AC6C0F94-D904-4E17-B9FC-02398867E105}" destId="{9C604CE7-45F1-4A85-8523-3FF873184B2F}" srcOrd="0" destOrd="0" presId="urn:microsoft.com/office/officeart/2005/8/layout/vList3"/>
    <dgm:cxn modelId="{CD4F7360-F48E-48D2-9E8B-68E5D8C5E015}" srcId="{410CE334-D829-4BBB-9C4B-EDE53B3AE885}" destId="{D8DDEFB3-21BB-4092-8DB1-56EB603156BC}" srcOrd="0" destOrd="0" parTransId="{1D05AAC5-1BA4-4D6B-86FB-AB327E3AB5FA}" sibTransId="{721A59EC-6C7C-4620-8973-A2F83F59317E}"/>
    <dgm:cxn modelId="{ABF26D6F-18D4-4722-8766-38A495293F12}" srcId="{410CE334-D829-4BBB-9C4B-EDE53B3AE885}" destId="{E8916663-2982-488A-A509-9277D09FF881}" srcOrd="1" destOrd="0" parTransId="{34AA8D47-C065-496F-85E2-25FFE4D93843}" sibTransId="{C78F1136-C762-44BC-87EC-4ADE465E31F9}"/>
    <dgm:cxn modelId="{03BB86A6-BF2D-44B9-9635-77A380EE8BA7}" type="presOf" srcId="{410CE334-D829-4BBB-9C4B-EDE53B3AE885}" destId="{EAC60788-6673-4B14-9EC6-E339D541E545}" srcOrd="0" destOrd="0" presId="urn:microsoft.com/office/officeart/2005/8/layout/vList3"/>
    <dgm:cxn modelId="{88976CB0-FF6D-4E56-960D-8B4B9F815220}" type="presOf" srcId="{E8916663-2982-488A-A509-9277D09FF881}" destId="{52AB81F9-21EE-4430-86E4-6211DF43767C}" srcOrd="0" destOrd="0" presId="urn:microsoft.com/office/officeart/2005/8/layout/vList3"/>
    <dgm:cxn modelId="{2A75F0CF-C3C6-4AF8-A219-F2912849B4B2}" srcId="{410CE334-D829-4BBB-9C4B-EDE53B3AE885}" destId="{AC6C0F94-D904-4E17-B9FC-02398867E105}" srcOrd="2" destOrd="0" parTransId="{156732FC-6D08-405F-ABED-5F8805EAC5F0}" sibTransId="{E5D2DA01-F222-4CB0-AC5D-EBF0B7E6CC52}"/>
    <dgm:cxn modelId="{BD353BFD-4902-46D4-91C1-536CF39D7605}" type="presParOf" srcId="{EAC60788-6673-4B14-9EC6-E339D541E545}" destId="{54C58709-7032-4BF3-B678-F818387ED169}" srcOrd="0" destOrd="0" presId="urn:microsoft.com/office/officeart/2005/8/layout/vList3"/>
    <dgm:cxn modelId="{8CA70C22-64FE-41AF-A506-02161945ABC4}" type="presParOf" srcId="{54C58709-7032-4BF3-B678-F818387ED169}" destId="{73C1CC6B-0A7D-40F1-9A87-13138A528999}" srcOrd="0" destOrd="0" presId="urn:microsoft.com/office/officeart/2005/8/layout/vList3"/>
    <dgm:cxn modelId="{8126F03C-E757-41FC-8BBC-D0DB0AA97024}" type="presParOf" srcId="{54C58709-7032-4BF3-B678-F818387ED169}" destId="{1B71D69B-DC4A-4334-8ABC-89AE264F7A83}" srcOrd="1" destOrd="0" presId="urn:microsoft.com/office/officeart/2005/8/layout/vList3"/>
    <dgm:cxn modelId="{C82871ED-A581-4ED2-BFBD-418CF2A0FDAD}" type="presParOf" srcId="{EAC60788-6673-4B14-9EC6-E339D541E545}" destId="{3F791A7D-82F6-4A13-9CD0-D42327E9920C}" srcOrd="1" destOrd="0" presId="urn:microsoft.com/office/officeart/2005/8/layout/vList3"/>
    <dgm:cxn modelId="{ECF9B6AA-7701-4357-B3C8-490C3EB77177}" type="presParOf" srcId="{EAC60788-6673-4B14-9EC6-E339D541E545}" destId="{7461A2BC-FE33-4ACD-A4C8-F92DCCB4C531}" srcOrd="2" destOrd="0" presId="urn:microsoft.com/office/officeart/2005/8/layout/vList3"/>
    <dgm:cxn modelId="{425C17F2-E557-4329-A57A-83259B136E13}" type="presParOf" srcId="{7461A2BC-FE33-4ACD-A4C8-F92DCCB4C531}" destId="{15307D13-5C0D-4A02-B36E-7915B7BCA6E2}" srcOrd="0" destOrd="0" presId="urn:microsoft.com/office/officeart/2005/8/layout/vList3"/>
    <dgm:cxn modelId="{FC7EFAF2-A1CE-4F5C-8E36-323609407678}" type="presParOf" srcId="{7461A2BC-FE33-4ACD-A4C8-F92DCCB4C531}" destId="{52AB81F9-21EE-4430-86E4-6211DF43767C}" srcOrd="1" destOrd="0" presId="urn:microsoft.com/office/officeart/2005/8/layout/vList3"/>
    <dgm:cxn modelId="{275354F0-30A7-4210-8211-9C73C67254C9}" type="presParOf" srcId="{EAC60788-6673-4B14-9EC6-E339D541E545}" destId="{BD6B8E24-A979-4E98-9E2D-01464E358DC2}" srcOrd="3" destOrd="0" presId="urn:microsoft.com/office/officeart/2005/8/layout/vList3"/>
    <dgm:cxn modelId="{A237F6FE-545C-4465-85A3-999AA4C89184}" type="presParOf" srcId="{EAC60788-6673-4B14-9EC6-E339D541E545}" destId="{DB04C92C-1B97-43DB-A88E-9C03A9D71D4D}" srcOrd="4" destOrd="0" presId="urn:microsoft.com/office/officeart/2005/8/layout/vList3"/>
    <dgm:cxn modelId="{AE0EA3DF-06A7-4F3E-88BF-E27DE48BC2E6}" type="presParOf" srcId="{DB04C92C-1B97-43DB-A88E-9C03A9D71D4D}" destId="{68D16AD2-F29A-4851-AE12-FF5289E8770C}" srcOrd="0" destOrd="0" presId="urn:microsoft.com/office/officeart/2005/8/layout/vList3"/>
    <dgm:cxn modelId="{2A275D77-3192-4178-8C90-6080D7BE56D4}" type="presParOf" srcId="{DB04C92C-1B97-43DB-A88E-9C03A9D71D4D}" destId="{9C604CE7-45F1-4A85-8523-3FF873184B2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12AB49-C559-45DF-BE85-C941F4119E54}"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7A6FA367-1E02-4FF3-9E5F-DBD8DC507F16}">
      <dgm:prSet phldrT="[Text]">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r>
            <a:rPr lang="en-IN" dirty="0"/>
            <a:t>Accuracy</a:t>
          </a:r>
        </a:p>
      </dgm:t>
    </dgm:pt>
    <dgm:pt modelId="{1F95B859-E26A-4118-A01C-FD4F6ACCEEEC}" type="parTrans" cxnId="{5E99E2EB-0982-49AF-A2B9-29DE0CE948D6}">
      <dgm:prSet/>
      <dgm:spPr/>
      <dgm:t>
        <a:bodyPr/>
        <a:lstStyle/>
        <a:p>
          <a:endParaRPr lang="en-IN"/>
        </a:p>
      </dgm:t>
    </dgm:pt>
    <dgm:pt modelId="{33AF8504-31B2-4E26-885C-03E533C06FD4}" type="sibTrans" cxnId="{5E99E2EB-0982-49AF-A2B9-29DE0CE948D6}">
      <dgm:prSet/>
      <dgm:spPr/>
      <dgm:t>
        <a:bodyPr/>
        <a:lstStyle/>
        <a:p>
          <a:endParaRPr lang="en-IN"/>
        </a:p>
      </dgm:t>
    </dgm:pt>
    <dgm:pt modelId="{529F43F2-5C24-4F0C-8E09-7EE787E6ADC5}">
      <dgm:prSet phldrT="[Text]">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r>
            <a:rPr lang="en-IN" dirty="0"/>
            <a:t>Precision</a:t>
          </a:r>
        </a:p>
      </dgm:t>
    </dgm:pt>
    <dgm:pt modelId="{74D80379-7D00-4BBD-B310-7B2F95A00FEB}" type="parTrans" cxnId="{34B2C8A4-7BB2-40D4-AC75-9B9C53049C6C}">
      <dgm:prSet/>
      <dgm:spPr/>
      <dgm:t>
        <a:bodyPr/>
        <a:lstStyle/>
        <a:p>
          <a:endParaRPr lang="en-IN"/>
        </a:p>
      </dgm:t>
    </dgm:pt>
    <dgm:pt modelId="{0B6B9C3D-BDA1-4386-A78F-050C97DDA964}" type="sibTrans" cxnId="{34B2C8A4-7BB2-40D4-AC75-9B9C53049C6C}">
      <dgm:prSet/>
      <dgm:spPr/>
      <dgm:t>
        <a:bodyPr/>
        <a:lstStyle/>
        <a:p>
          <a:endParaRPr lang="en-IN"/>
        </a:p>
      </dgm:t>
    </dgm:pt>
    <dgm:pt modelId="{FC547C80-5F95-4E7E-95CA-377E0B67C257}">
      <dgm:prSet phldrT="[Text]">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r>
            <a:rPr lang="en-IN" dirty="0"/>
            <a:t>Recall</a:t>
          </a:r>
        </a:p>
      </dgm:t>
    </dgm:pt>
    <dgm:pt modelId="{76E73071-56CD-4671-B501-F87542BF6F68}" type="parTrans" cxnId="{31B4E4EF-AF39-445F-B5AC-EF28E7B8ABC9}">
      <dgm:prSet/>
      <dgm:spPr/>
      <dgm:t>
        <a:bodyPr/>
        <a:lstStyle/>
        <a:p>
          <a:endParaRPr lang="en-IN"/>
        </a:p>
      </dgm:t>
    </dgm:pt>
    <dgm:pt modelId="{7D5923E3-A4E1-4E47-9C72-2FB2A0F9DA53}" type="sibTrans" cxnId="{31B4E4EF-AF39-445F-B5AC-EF28E7B8ABC9}">
      <dgm:prSet/>
      <dgm:spPr/>
      <dgm:t>
        <a:bodyPr/>
        <a:lstStyle/>
        <a:p>
          <a:endParaRPr lang="en-IN"/>
        </a:p>
      </dgm:t>
    </dgm:pt>
    <dgm:pt modelId="{BCFDA999-2622-428D-AA25-C1D90E7B560E}">
      <dgm:prSet phldrT="[Text]">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r>
            <a:rPr lang="en-IN" dirty="0"/>
            <a:t>F1-Score</a:t>
          </a:r>
        </a:p>
      </dgm:t>
    </dgm:pt>
    <dgm:pt modelId="{682C5D32-8D15-4D80-B32B-07D5719A0858}" type="parTrans" cxnId="{12B058F4-9839-4266-B75E-C1FE18D33357}">
      <dgm:prSet/>
      <dgm:spPr/>
      <dgm:t>
        <a:bodyPr/>
        <a:lstStyle/>
        <a:p>
          <a:endParaRPr lang="en-IN"/>
        </a:p>
      </dgm:t>
    </dgm:pt>
    <dgm:pt modelId="{8484D09E-236B-46DB-99EB-E8AA6B22313D}" type="sibTrans" cxnId="{12B058F4-9839-4266-B75E-C1FE18D33357}">
      <dgm:prSet/>
      <dgm:spPr/>
      <dgm:t>
        <a:bodyPr/>
        <a:lstStyle/>
        <a:p>
          <a:endParaRPr lang="en-IN"/>
        </a:p>
      </dgm:t>
    </dgm:pt>
    <dgm:pt modelId="{4A5B3C4E-1327-4EA4-BAD6-943ACD3F31C9}" type="pres">
      <dgm:prSet presAssocID="{EC12AB49-C559-45DF-BE85-C941F4119E54}" presName="matrix" presStyleCnt="0">
        <dgm:presLayoutVars>
          <dgm:chMax val="1"/>
          <dgm:dir/>
          <dgm:resizeHandles val="exact"/>
        </dgm:presLayoutVars>
      </dgm:prSet>
      <dgm:spPr/>
    </dgm:pt>
    <dgm:pt modelId="{6D17B7A0-553F-496B-8F66-AB213CE61684}" type="pres">
      <dgm:prSet presAssocID="{EC12AB49-C559-45DF-BE85-C941F4119E54}" presName="diamond" presStyleLbl="bgShp" presStyleIdx="0" presStyleCnt="1"/>
      <dgm:spPr>
        <a:solidFill>
          <a:schemeClr val="bg2"/>
        </a:solidFill>
      </dgm:spPr>
    </dgm:pt>
    <dgm:pt modelId="{DFB31625-21A6-4546-9765-5A917F76E077}" type="pres">
      <dgm:prSet presAssocID="{EC12AB49-C559-45DF-BE85-C941F4119E54}" presName="quad1" presStyleLbl="node1" presStyleIdx="0" presStyleCnt="4">
        <dgm:presLayoutVars>
          <dgm:chMax val="0"/>
          <dgm:chPref val="0"/>
          <dgm:bulletEnabled val="1"/>
        </dgm:presLayoutVars>
      </dgm:prSet>
      <dgm:spPr/>
    </dgm:pt>
    <dgm:pt modelId="{A45CE24B-976B-4AB7-9C1D-6453161698B7}" type="pres">
      <dgm:prSet presAssocID="{EC12AB49-C559-45DF-BE85-C941F4119E54}" presName="quad2" presStyleLbl="node1" presStyleIdx="1" presStyleCnt="4">
        <dgm:presLayoutVars>
          <dgm:chMax val="0"/>
          <dgm:chPref val="0"/>
          <dgm:bulletEnabled val="1"/>
        </dgm:presLayoutVars>
      </dgm:prSet>
      <dgm:spPr/>
    </dgm:pt>
    <dgm:pt modelId="{A346CBE0-4042-4ADE-A310-2583244A9991}" type="pres">
      <dgm:prSet presAssocID="{EC12AB49-C559-45DF-BE85-C941F4119E54}" presName="quad3" presStyleLbl="node1" presStyleIdx="2" presStyleCnt="4">
        <dgm:presLayoutVars>
          <dgm:chMax val="0"/>
          <dgm:chPref val="0"/>
          <dgm:bulletEnabled val="1"/>
        </dgm:presLayoutVars>
      </dgm:prSet>
      <dgm:spPr/>
    </dgm:pt>
    <dgm:pt modelId="{48468C5C-8D51-4E3B-B6C6-DFBCED117123}" type="pres">
      <dgm:prSet presAssocID="{EC12AB49-C559-45DF-BE85-C941F4119E54}" presName="quad4" presStyleLbl="node1" presStyleIdx="3" presStyleCnt="4">
        <dgm:presLayoutVars>
          <dgm:chMax val="0"/>
          <dgm:chPref val="0"/>
          <dgm:bulletEnabled val="1"/>
        </dgm:presLayoutVars>
      </dgm:prSet>
      <dgm:spPr/>
    </dgm:pt>
  </dgm:ptLst>
  <dgm:cxnLst>
    <dgm:cxn modelId="{39BFDE1E-F88E-4559-B213-434DB3CAB2FE}" type="presOf" srcId="{BCFDA999-2622-428D-AA25-C1D90E7B560E}" destId="{48468C5C-8D51-4E3B-B6C6-DFBCED117123}" srcOrd="0" destOrd="0" presId="urn:microsoft.com/office/officeart/2005/8/layout/matrix3"/>
    <dgm:cxn modelId="{3CF7782C-DB89-4511-9A13-142B3365F076}" type="presOf" srcId="{EC12AB49-C559-45DF-BE85-C941F4119E54}" destId="{4A5B3C4E-1327-4EA4-BAD6-943ACD3F31C9}" srcOrd="0" destOrd="0" presId="urn:microsoft.com/office/officeart/2005/8/layout/matrix3"/>
    <dgm:cxn modelId="{1E277F58-894E-4A92-8087-B30137B2B7EF}" type="presOf" srcId="{FC547C80-5F95-4E7E-95CA-377E0B67C257}" destId="{A346CBE0-4042-4ADE-A310-2583244A9991}" srcOrd="0" destOrd="0" presId="urn:microsoft.com/office/officeart/2005/8/layout/matrix3"/>
    <dgm:cxn modelId="{34B2C8A4-7BB2-40D4-AC75-9B9C53049C6C}" srcId="{EC12AB49-C559-45DF-BE85-C941F4119E54}" destId="{529F43F2-5C24-4F0C-8E09-7EE787E6ADC5}" srcOrd="1" destOrd="0" parTransId="{74D80379-7D00-4BBD-B310-7B2F95A00FEB}" sibTransId="{0B6B9C3D-BDA1-4386-A78F-050C97DDA964}"/>
    <dgm:cxn modelId="{66F7CCB2-2071-4678-A3A8-4D12FFB762FD}" type="presOf" srcId="{7A6FA367-1E02-4FF3-9E5F-DBD8DC507F16}" destId="{DFB31625-21A6-4546-9765-5A917F76E077}" srcOrd="0" destOrd="0" presId="urn:microsoft.com/office/officeart/2005/8/layout/matrix3"/>
    <dgm:cxn modelId="{4E9B6BD8-FFB9-4547-A6DD-1E5DD58CABC3}" type="presOf" srcId="{529F43F2-5C24-4F0C-8E09-7EE787E6ADC5}" destId="{A45CE24B-976B-4AB7-9C1D-6453161698B7}" srcOrd="0" destOrd="0" presId="urn:microsoft.com/office/officeart/2005/8/layout/matrix3"/>
    <dgm:cxn modelId="{5E99E2EB-0982-49AF-A2B9-29DE0CE948D6}" srcId="{EC12AB49-C559-45DF-BE85-C941F4119E54}" destId="{7A6FA367-1E02-4FF3-9E5F-DBD8DC507F16}" srcOrd="0" destOrd="0" parTransId="{1F95B859-E26A-4118-A01C-FD4F6ACCEEEC}" sibTransId="{33AF8504-31B2-4E26-885C-03E533C06FD4}"/>
    <dgm:cxn modelId="{31B4E4EF-AF39-445F-B5AC-EF28E7B8ABC9}" srcId="{EC12AB49-C559-45DF-BE85-C941F4119E54}" destId="{FC547C80-5F95-4E7E-95CA-377E0B67C257}" srcOrd="2" destOrd="0" parTransId="{76E73071-56CD-4671-B501-F87542BF6F68}" sibTransId="{7D5923E3-A4E1-4E47-9C72-2FB2A0F9DA53}"/>
    <dgm:cxn modelId="{12B058F4-9839-4266-B75E-C1FE18D33357}" srcId="{EC12AB49-C559-45DF-BE85-C941F4119E54}" destId="{BCFDA999-2622-428D-AA25-C1D90E7B560E}" srcOrd="3" destOrd="0" parTransId="{682C5D32-8D15-4D80-B32B-07D5719A0858}" sibTransId="{8484D09E-236B-46DB-99EB-E8AA6B22313D}"/>
    <dgm:cxn modelId="{3338C7A9-FFA7-4FFD-AEE5-A26A505177B5}" type="presParOf" srcId="{4A5B3C4E-1327-4EA4-BAD6-943ACD3F31C9}" destId="{6D17B7A0-553F-496B-8F66-AB213CE61684}" srcOrd="0" destOrd="0" presId="urn:microsoft.com/office/officeart/2005/8/layout/matrix3"/>
    <dgm:cxn modelId="{05886931-2F60-4888-9BB6-0FBDF541F53A}" type="presParOf" srcId="{4A5B3C4E-1327-4EA4-BAD6-943ACD3F31C9}" destId="{DFB31625-21A6-4546-9765-5A917F76E077}" srcOrd="1" destOrd="0" presId="urn:microsoft.com/office/officeart/2005/8/layout/matrix3"/>
    <dgm:cxn modelId="{103B5987-90EC-45DB-9091-16E5C6E070CC}" type="presParOf" srcId="{4A5B3C4E-1327-4EA4-BAD6-943ACD3F31C9}" destId="{A45CE24B-976B-4AB7-9C1D-6453161698B7}" srcOrd="2" destOrd="0" presId="urn:microsoft.com/office/officeart/2005/8/layout/matrix3"/>
    <dgm:cxn modelId="{86B865B6-556D-485F-8766-0455BB0CB92D}" type="presParOf" srcId="{4A5B3C4E-1327-4EA4-BAD6-943ACD3F31C9}" destId="{A346CBE0-4042-4ADE-A310-2583244A9991}" srcOrd="3" destOrd="0" presId="urn:microsoft.com/office/officeart/2005/8/layout/matrix3"/>
    <dgm:cxn modelId="{6CB51E0C-652A-4BC4-B0BE-0E88B829DC4C}" type="presParOf" srcId="{4A5B3C4E-1327-4EA4-BAD6-943ACD3F31C9}" destId="{48468C5C-8D51-4E3B-B6C6-DFBCED117123}"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DAB4F5-03E0-4E49-AF33-4CB9F26280D0}"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02976B07-6197-41D6-94CA-2E954487D7EB}">
      <dgm:prSet phldrT="[Text]"/>
      <dgm:spPr>
        <a:solidFill>
          <a:schemeClr val="tx1"/>
        </a:solidFill>
      </dgm:spPr>
      <dgm:t>
        <a:bodyPr/>
        <a:lstStyle/>
        <a:p>
          <a:r>
            <a:rPr lang="en-IN" dirty="0"/>
            <a:t>Generated code</a:t>
          </a:r>
        </a:p>
      </dgm:t>
    </dgm:pt>
    <dgm:pt modelId="{E9488201-1476-4F33-979D-D2E9E71A6017}" type="parTrans" cxnId="{53109DFD-961C-4CDD-AC20-00DA5022952B}">
      <dgm:prSet/>
      <dgm:spPr/>
      <dgm:t>
        <a:bodyPr/>
        <a:lstStyle/>
        <a:p>
          <a:endParaRPr lang="en-IN"/>
        </a:p>
      </dgm:t>
    </dgm:pt>
    <dgm:pt modelId="{52988CDA-22DF-4E5B-A2D7-893FB30A374A}" type="sibTrans" cxnId="{53109DFD-961C-4CDD-AC20-00DA5022952B}">
      <dgm:prSet/>
      <dgm:spPr/>
      <dgm:t>
        <a:bodyPr/>
        <a:lstStyle/>
        <a:p>
          <a:endParaRPr lang="en-IN"/>
        </a:p>
      </dgm:t>
    </dgm:pt>
    <dgm:pt modelId="{4BFF7C00-B0CB-4A82-B83A-5FBD3771CFFE}">
      <dgm:prSet phldrT="[Text]"/>
      <dgm:spPr>
        <a:solidFill>
          <a:schemeClr val="accent3"/>
        </a:solidFill>
      </dgm:spPr>
      <dgm:t>
        <a:bodyPr/>
        <a:lstStyle/>
        <a:p>
          <a:r>
            <a:rPr lang="en-IN" dirty="0">
              <a:solidFill>
                <a:schemeClr val="tx1"/>
              </a:solidFill>
            </a:rPr>
            <a:t>Error nodes in AST?</a:t>
          </a:r>
        </a:p>
      </dgm:t>
    </dgm:pt>
    <dgm:pt modelId="{9660B2C2-52ED-441D-A5B3-666B12898B5C}" type="parTrans" cxnId="{337CC3EE-4C87-4BE9-89EB-5F1F45F57E9D}">
      <dgm:prSet/>
      <dgm:spPr/>
      <dgm:t>
        <a:bodyPr/>
        <a:lstStyle/>
        <a:p>
          <a:endParaRPr lang="en-IN"/>
        </a:p>
      </dgm:t>
    </dgm:pt>
    <dgm:pt modelId="{22F27FB5-DFF3-4E18-8272-B43CFBB9D99B}" type="sibTrans" cxnId="{337CC3EE-4C87-4BE9-89EB-5F1F45F57E9D}">
      <dgm:prSet/>
      <dgm:spPr/>
      <dgm:t>
        <a:bodyPr/>
        <a:lstStyle/>
        <a:p>
          <a:endParaRPr lang="en-IN"/>
        </a:p>
      </dgm:t>
    </dgm:pt>
    <dgm:pt modelId="{0C805B34-8F29-4A6E-88FA-E5A520D27C21}">
      <dgm:prSet phldrT="[Text]"/>
      <dgm:spPr>
        <a:solidFill>
          <a:schemeClr val="accent3"/>
        </a:solidFill>
      </dgm:spPr>
      <dgm:t>
        <a:bodyPr/>
        <a:lstStyle/>
        <a:p>
          <a:r>
            <a:rPr lang="en-IN" dirty="0">
              <a:solidFill>
                <a:schemeClr val="tx1"/>
              </a:solidFill>
            </a:rPr>
            <a:t>Compiles?</a:t>
          </a:r>
        </a:p>
      </dgm:t>
    </dgm:pt>
    <dgm:pt modelId="{330FC311-E83A-4E91-B9AD-A03A24289531}" type="parTrans" cxnId="{4016D810-84EE-4CFE-B7F9-CC0B1F3341F2}">
      <dgm:prSet/>
      <dgm:spPr/>
      <dgm:t>
        <a:bodyPr/>
        <a:lstStyle/>
        <a:p>
          <a:endParaRPr lang="en-IN"/>
        </a:p>
      </dgm:t>
    </dgm:pt>
    <dgm:pt modelId="{EA1660A2-2150-4E2F-B428-45E8D0917BC2}" type="sibTrans" cxnId="{4016D810-84EE-4CFE-B7F9-CC0B1F3341F2}">
      <dgm:prSet/>
      <dgm:spPr/>
      <dgm:t>
        <a:bodyPr/>
        <a:lstStyle/>
        <a:p>
          <a:endParaRPr lang="en-IN"/>
        </a:p>
      </dgm:t>
    </dgm:pt>
    <dgm:pt modelId="{8319FD90-05D5-4967-B360-9A26AE3E1AF9}">
      <dgm:prSet phldrT="[Text]"/>
      <dgm:spPr>
        <a:solidFill>
          <a:schemeClr val="accent3"/>
        </a:solidFill>
      </dgm:spPr>
      <dgm:t>
        <a:bodyPr/>
        <a:lstStyle/>
        <a:p>
          <a:r>
            <a:rPr lang="en-IN" dirty="0">
              <a:solidFill>
                <a:schemeClr val="tx1"/>
              </a:solidFill>
            </a:rPr>
            <a:t>Refactoring detected?</a:t>
          </a:r>
        </a:p>
      </dgm:t>
    </dgm:pt>
    <dgm:pt modelId="{80DF2E19-38F4-48D5-88F5-7EA114696964}" type="parTrans" cxnId="{79B9FAE8-1FE9-4217-A7A0-CF1B7C8C0C08}">
      <dgm:prSet/>
      <dgm:spPr/>
      <dgm:t>
        <a:bodyPr/>
        <a:lstStyle/>
        <a:p>
          <a:endParaRPr lang="en-IN"/>
        </a:p>
      </dgm:t>
    </dgm:pt>
    <dgm:pt modelId="{34F1F31C-2825-47EB-A74A-E3EEFC28BC01}" type="sibTrans" cxnId="{79B9FAE8-1FE9-4217-A7A0-CF1B7C8C0C08}">
      <dgm:prSet/>
      <dgm:spPr/>
      <dgm:t>
        <a:bodyPr/>
        <a:lstStyle/>
        <a:p>
          <a:endParaRPr lang="en-IN"/>
        </a:p>
      </dgm:t>
    </dgm:pt>
    <dgm:pt modelId="{EBA8CE67-738E-4DC7-AF74-08663BEAA7B0}">
      <dgm:prSet phldrT="[Text]"/>
      <dgm:spPr>
        <a:solidFill>
          <a:schemeClr val="accent3"/>
        </a:solidFill>
      </dgm:spPr>
      <dgm:t>
        <a:bodyPr/>
        <a:lstStyle/>
        <a:p>
          <a:r>
            <a:rPr lang="en-IN" dirty="0" err="1">
              <a:solidFill>
                <a:schemeClr val="tx1"/>
              </a:solidFill>
            </a:rPr>
            <a:t>R</a:t>
          </a:r>
          <a:r>
            <a:rPr lang="en-IN" baseline="-25000" dirty="0" err="1">
              <a:solidFill>
                <a:schemeClr val="tx1"/>
              </a:solidFill>
            </a:rPr>
            <a:t>syntax</a:t>
          </a:r>
          <a:r>
            <a:rPr lang="en-IN" baseline="-25000" dirty="0">
              <a:solidFill>
                <a:schemeClr val="tx1"/>
              </a:solidFill>
            </a:rPr>
            <a:t> </a:t>
          </a:r>
          <a:r>
            <a:rPr lang="en-IN" baseline="0" dirty="0">
              <a:solidFill>
                <a:schemeClr val="tx1"/>
              </a:solidFill>
            </a:rPr>
            <a:t>= 1 or -1</a:t>
          </a:r>
          <a:endParaRPr lang="en-IN" dirty="0">
            <a:solidFill>
              <a:schemeClr val="tx1"/>
            </a:solidFill>
          </a:endParaRPr>
        </a:p>
      </dgm:t>
    </dgm:pt>
    <dgm:pt modelId="{FF0EBDB1-4C1A-40E5-9AF3-09681530EA89}" type="parTrans" cxnId="{3FCE2EEB-8BD3-495A-9EF3-7F21A3DB67D7}">
      <dgm:prSet/>
      <dgm:spPr/>
      <dgm:t>
        <a:bodyPr/>
        <a:lstStyle/>
        <a:p>
          <a:endParaRPr lang="en-IN"/>
        </a:p>
      </dgm:t>
    </dgm:pt>
    <dgm:pt modelId="{76D8B8DC-7BE7-40A1-9FE7-54BB8F6712D6}" type="sibTrans" cxnId="{3FCE2EEB-8BD3-495A-9EF3-7F21A3DB67D7}">
      <dgm:prSet/>
      <dgm:spPr/>
      <dgm:t>
        <a:bodyPr/>
        <a:lstStyle/>
        <a:p>
          <a:endParaRPr lang="en-IN"/>
        </a:p>
      </dgm:t>
    </dgm:pt>
    <dgm:pt modelId="{1556F52D-D263-40CE-BE03-1A0E3FA3C770}">
      <dgm:prSet/>
      <dgm:spPr>
        <a:solidFill>
          <a:schemeClr val="accent3"/>
        </a:solidFill>
      </dgm:spPr>
      <dgm:t>
        <a:bodyPr/>
        <a:lstStyle/>
        <a:p>
          <a:r>
            <a:rPr lang="en-IN" dirty="0" err="1">
              <a:solidFill>
                <a:schemeClr val="tx1"/>
              </a:solidFill>
            </a:rPr>
            <a:t>R</a:t>
          </a:r>
          <a:r>
            <a:rPr lang="en-IN" baseline="-25000" dirty="0" err="1">
              <a:solidFill>
                <a:schemeClr val="tx1"/>
              </a:solidFill>
            </a:rPr>
            <a:t>compile</a:t>
          </a:r>
          <a:r>
            <a:rPr lang="en-IN" baseline="-25000" dirty="0">
              <a:solidFill>
                <a:schemeClr val="tx1"/>
              </a:solidFill>
            </a:rPr>
            <a:t> </a:t>
          </a:r>
          <a:r>
            <a:rPr lang="en-IN" baseline="0" dirty="0">
              <a:solidFill>
                <a:schemeClr val="tx1"/>
              </a:solidFill>
            </a:rPr>
            <a:t>= 1 or 0</a:t>
          </a:r>
          <a:endParaRPr lang="en-IN" dirty="0">
            <a:solidFill>
              <a:schemeClr val="tx1"/>
            </a:solidFill>
          </a:endParaRPr>
        </a:p>
      </dgm:t>
    </dgm:pt>
    <dgm:pt modelId="{1896DB21-DBBC-43D0-87C7-F3723C73F008}" type="parTrans" cxnId="{22CDD2B9-4BEB-4824-9BE8-82765C754871}">
      <dgm:prSet/>
      <dgm:spPr/>
      <dgm:t>
        <a:bodyPr/>
        <a:lstStyle/>
        <a:p>
          <a:endParaRPr lang="en-IN"/>
        </a:p>
      </dgm:t>
    </dgm:pt>
    <dgm:pt modelId="{095E1C6E-6983-471C-8B15-26F8CA9582D4}" type="sibTrans" cxnId="{22CDD2B9-4BEB-4824-9BE8-82765C754871}">
      <dgm:prSet/>
      <dgm:spPr/>
      <dgm:t>
        <a:bodyPr/>
        <a:lstStyle/>
        <a:p>
          <a:endParaRPr lang="en-IN"/>
        </a:p>
      </dgm:t>
    </dgm:pt>
    <dgm:pt modelId="{FCBA9A30-8DC4-462F-BBF5-613417B964C7}">
      <dgm:prSet phldrT="[Text]"/>
      <dgm:spPr>
        <a:solidFill>
          <a:schemeClr val="accent3"/>
        </a:solidFill>
      </dgm:spPr>
      <dgm:t>
        <a:bodyPr/>
        <a:lstStyle/>
        <a:p>
          <a:r>
            <a:rPr lang="en-IN" dirty="0" err="1">
              <a:solidFill>
                <a:schemeClr val="tx1"/>
              </a:solidFill>
            </a:rPr>
            <a:t>R</a:t>
          </a:r>
          <a:r>
            <a:rPr lang="en-IN" baseline="-25000" dirty="0" err="1">
              <a:solidFill>
                <a:schemeClr val="tx1"/>
              </a:solidFill>
            </a:rPr>
            <a:t>detect</a:t>
          </a:r>
          <a:r>
            <a:rPr lang="en-IN" baseline="-25000" dirty="0">
              <a:solidFill>
                <a:schemeClr val="tx1"/>
              </a:solidFill>
            </a:rPr>
            <a:t> </a:t>
          </a:r>
          <a:r>
            <a:rPr lang="en-IN" baseline="0" dirty="0">
              <a:solidFill>
                <a:schemeClr val="tx1"/>
              </a:solidFill>
            </a:rPr>
            <a:t>= 1 or -1</a:t>
          </a:r>
          <a:endParaRPr lang="en-IN" dirty="0">
            <a:solidFill>
              <a:schemeClr val="tx1"/>
            </a:solidFill>
          </a:endParaRPr>
        </a:p>
      </dgm:t>
    </dgm:pt>
    <dgm:pt modelId="{D2A80117-4351-4712-A174-4DF996AE2432}" type="parTrans" cxnId="{63B55A6D-44DB-4C1B-A1C1-F92C84FD99BC}">
      <dgm:prSet/>
      <dgm:spPr/>
      <dgm:t>
        <a:bodyPr/>
        <a:lstStyle/>
        <a:p>
          <a:endParaRPr lang="en-IN"/>
        </a:p>
      </dgm:t>
    </dgm:pt>
    <dgm:pt modelId="{98DE8955-6666-490B-96C6-1FDAD19DD980}" type="sibTrans" cxnId="{63B55A6D-44DB-4C1B-A1C1-F92C84FD99BC}">
      <dgm:prSet/>
      <dgm:spPr/>
      <dgm:t>
        <a:bodyPr/>
        <a:lstStyle/>
        <a:p>
          <a:endParaRPr lang="en-IN"/>
        </a:p>
      </dgm:t>
    </dgm:pt>
    <dgm:pt modelId="{BF1E001B-781B-4C32-8A2F-BC51C79FE5F0}" type="pres">
      <dgm:prSet presAssocID="{24DAB4F5-03E0-4E49-AF33-4CB9F26280D0}" presName="Name0" presStyleCnt="0">
        <dgm:presLayoutVars>
          <dgm:chPref val="1"/>
          <dgm:dir/>
          <dgm:animOne val="branch"/>
          <dgm:animLvl val="lvl"/>
          <dgm:resizeHandles val="exact"/>
        </dgm:presLayoutVars>
      </dgm:prSet>
      <dgm:spPr/>
    </dgm:pt>
    <dgm:pt modelId="{5EA4EC42-15D1-420A-B409-81DA3B77FFF3}" type="pres">
      <dgm:prSet presAssocID="{02976B07-6197-41D6-94CA-2E954487D7EB}" presName="root1" presStyleCnt="0"/>
      <dgm:spPr/>
    </dgm:pt>
    <dgm:pt modelId="{7BAC8FAC-9DDF-4E73-8511-5BDBE1ABF5C5}" type="pres">
      <dgm:prSet presAssocID="{02976B07-6197-41D6-94CA-2E954487D7EB}" presName="LevelOneTextNode" presStyleLbl="node0" presStyleIdx="0" presStyleCnt="1">
        <dgm:presLayoutVars>
          <dgm:chPref val="3"/>
        </dgm:presLayoutVars>
      </dgm:prSet>
      <dgm:spPr/>
    </dgm:pt>
    <dgm:pt modelId="{E84D8CFC-7931-4DC6-B8D3-1C15EFEEB847}" type="pres">
      <dgm:prSet presAssocID="{02976B07-6197-41D6-94CA-2E954487D7EB}" presName="level2hierChild" presStyleCnt="0"/>
      <dgm:spPr/>
    </dgm:pt>
    <dgm:pt modelId="{A8C1350B-646A-4649-A97F-0505171D5CCB}" type="pres">
      <dgm:prSet presAssocID="{9660B2C2-52ED-441D-A5B3-666B12898B5C}" presName="conn2-1" presStyleLbl="parChTrans1D2" presStyleIdx="0" presStyleCnt="3"/>
      <dgm:spPr/>
    </dgm:pt>
    <dgm:pt modelId="{F3FE17B2-6CBB-4535-A76B-893105653FBE}" type="pres">
      <dgm:prSet presAssocID="{9660B2C2-52ED-441D-A5B3-666B12898B5C}" presName="connTx" presStyleLbl="parChTrans1D2" presStyleIdx="0" presStyleCnt="3"/>
      <dgm:spPr/>
    </dgm:pt>
    <dgm:pt modelId="{6DA54C9C-F9D2-448B-AF1F-508B489E4F33}" type="pres">
      <dgm:prSet presAssocID="{4BFF7C00-B0CB-4A82-B83A-5FBD3771CFFE}" presName="root2" presStyleCnt="0"/>
      <dgm:spPr/>
    </dgm:pt>
    <dgm:pt modelId="{DF6030C2-B034-4453-95D6-4DFF4C10FFE8}" type="pres">
      <dgm:prSet presAssocID="{4BFF7C00-B0CB-4A82-B83A-5FBD3771CFFE}" presName="LevelTwoTextNode" presStyleLbl="node2" presStyleIdx="0" presStyleCnt="3">
        <dgm:presLayoutVars>
          <dgm:chPref val="3"/>
        </dgm:presLayoutVars>
      </dgm:prSet>
      <dgm:spPr/>
    </dgm:pt>
    <dgm:pt modelId="{6587A620-1116-4309-9BD3-047C41877387}" type="pres">
      <dgm:prSet presAssocID="{4BFF7C00-B0CB-4A82-B83A-5FBD3771CFFE}" presName="level3hierChild" presStyleCnt="0"/>
      <dgm:spPr/>
    </dgm:pt>
    <dgm:pt modelId="{0647A5A7-1D20-4678-9150-8EB00C69E416}" type="pres">
      <dgm:prSet presAssocID="{FF0EBDB1-4C1A-40E5-9AF3-09681530EA89}" presName="conn2-1" presStyleLbl="parChTrans1D3" presStyleIdx="0" presStyleCnt="3"/>
      <dgm:spPr/>
    </dgm:pt>
    <dgm:pt modelId="{96A1BAF9-31BC-4CB7-ADC0-C3280E7FB062}" type="pres">
      <dgm:prSet presAssocID="{FF0EBDB1-4C1A-40E5-9AF3-09681530EA89}" presName="connTx" presStyleLbl="parChTrans1D3" presStyleIdx="0" presStyleCnt="3"/>
      <dgm:spPr/>
    </dgm:pt>
    <dgm:pt modelId="{B9AB5DE2-F75E-46E5-8CA5-5DFC1B603F96}" type="pres">
      <dgm:prSet presAssocID="{EBA8CE67-738E-4DC7-AF74-08663BEAA7B0}" presName="root2" presStyleCnt="0"/>
      <dgm:spPr/>
    </dgm:pt>
    <dgm:pt modelId="{5D1D3C19-4AF5-4A9A-97B7-F77DD629BE75}" type="pres">
      <dgm:prSet presAssocID="{EBA8CE67-738E-4DC7-AF74-08663BEAA7B0}" presName="LevelTwoTextNode" presStyleLbl="node3" presStyleIdx="0" presStyleCnt="3">
        <dgm:presLayoutVars>
          <dgm:chPref val="3"/>
        </dgm:presLayoutVars>
      </dgm:prSet>
      <dgm:spPr/>
    </dgm:pt>
    <dgm:pt modelId="{DEF93D86-4E95-4C0C-A02D-5B417A854D17}" type="pres">
      <dgm:prSet presAssocID="{EBA8CE67-738E-4DC7-AF74-08663BEAA7B0}" presName="level3hierChild" presStyleCnt="0"/>
      <dgm:spPr/>
    </dgm:pt>
    <dgm:pt modelId="{82DB8674-3E83-4736-8653-022C67D74274}" type="pres">
      <dgm:prSet presAssocID="{330FC311-E83A-4E91-B9AD-A03A24289531}" presName="conn2-1" presStyleLbl="parChTrans1D2" presStyleIdx="1" presStyleCnt="3"/>
      <dgm:spPr/>
    </dgm:pt>
    <dgm:pt modelId="{3B8D7C3F-6143-45E5-BF5D-DA128430A484}" type="pres">
      <dgm:prSet presAssocID="{330FC311-E83A-4E91-B9AD-A03A24289531}" presName="connTx" presStyleLbl="parChTrans1D2" presStyleIdx="1" presStyleCnt="3"/>
      <dgm:spPr/>
    </dgm:pt>
    <dgm:pt modelId="{D9004845-1E0E-47DB-A293-8AB09DB6F85B}" type="pres">
      <dgm:prSet presAssocID="{0C805B34-8F29-4A6E-88FA-E5A520D27C21}" presName="root2" presStyleCnt="0"/>
      <dgm:spPr/>
    </dgm:pt>
    <dgm:pt modelId="{0417781E-EB3B-4537-AFE5-456D704D9925}" type="pres">
      <dgm:prSet presAssocID="{0C805B34-8F29-4A6E-88FA-E5A520D27C21}" presName="LevelTwoTextNode" presStyleLbl="node2" presStyleIdx="1" presStyleCnt="3">
        <dgm:presLayoutVars>
          <dgm:chPref val="3"/>
        </dgm:presLayoutVars>
      </dgm:prSet>
      <dgm:spPr/>
    </dgm:pt>
    <dgm:pt modelId="{008502F6-7112-4139-8970-015ED8815EAC}" type="pres">
      <dgm:prSet presAssocID="{0C805B34-8F29-4A6E-88FA-E5A520D27C21}" presName="level3hierChild" presStyleCnt="0"/>
      <dgm:spPr/>
    </dgm:pt>
    <dgm:pt modelId="{3C04A947-1707-4D12-94FA-D241E9DE5392}" type="pres">
      <dgm:prSet presAssocID="{1896DB21-DBBC-43D0-87C7-F3723C73F008}" presName="conn2-1" presStyleLbl="parChTrans1D3" presStyleIdx="1" presStyleCnt="3"/>
      <dgm:spPr/>
    </dgm:pt>
    <dgm:pt modelId="{F44C86F3-582A-43B1-9C6B-7A0270A0A0BC}" type="pres">
      <dgm:prSet presAssocID="{1896DB21-DBBC-43D0-87C7-F3723C73F008}" presName="connTx" presStyleLbl="parChTrans1D3" presStyleIdx="1" presStyleCnt="3"/>
      <dgm:spPr/>
    </dgm:pt>
    <dgm:pt modelId="{2C3FCA23-3CEE-4766-8B2B-4245B71B4BEB}" type="pres">
      <dgm:prSet presAssocID="{1556F52D-D263-40CE-BE03-1A0E3FA3C770}" presName="root2" presStyleCnt="0"/>
      <dgm:spPr/>
    </dgm:pt>
    <dgm:pt modelId="{3AD599C3-8849-41E6-8619-692C50DDBD9B}" type="pres">
      <dgm:prSet presAssocID="{1556F52D-D263-40CE-BE03-1A0E3FA3C770}" presName="LevelTwoTextNode" presStyleLbl="node3" presStyleIdx="1" presStyleCnt="3">
        <dgm:presLayoutVars>
          <dgm:chPref val="3"/>
        </dgm:presLayoutVars>
      </dgm:prSet>
      <dgm:spPr/>
    </dgm:pt>
    <dgm:pt modelId="{0374E8DA-5732-48A8-9B11-4D216B2FDDD6}" type="pres">
      <dgm:prSet presAssocID="{1556F52D-D263-40CE-BE03-1A0E3FA3C770}" presName="level3hierChild" presStyleCnt="0"/>
      <dgm:spPr/>
    </dgm:pt>
    <dgm:pt modelId="{7F5A96D0-BB16-4084-8ED2-9E15B711947F}" type="pres">
      <dgm:prSet presAssocID="{80DF2E19-38F4-48D5-88F5-7EA114696964}" presName="conn2-1" presStyleLbl="parChTrans1D2" presStyleIdx="2" presStyleCnt="3"/>
      <dgm:spPr/>
    </dgm:pt>
    <dgm:pt modelId="{C09E3BA1-5397-4D6B-864C-CA7C2047A3E9}" type="pres">
      <dgm:prSet presAssocID="{80DF2E19-38F4-48D5-88F5-7EA114696964}" presName="connTx" presStyleLbl="parChTrans1D2" presStyleIdx="2" presStyleCnt="3"/>
      <dgm:spPr/>
    </dgm:pt>
    <dgm:pt modelId="{52CAAF98-9A3A-449C-92C1-7B8845A81F23}" type="pres">
      <dgm:prSet presAssocID="{8319FD90-05D5-4967-B360-9A26AE3E1AF9}" presName="root2" presStyleCnt="0"/>
      <dgm:spPr/>
    </dgm:pt>
    <dgm:pt modelId="{30D00465-9638-489D-98E9-B009534E8D84}" type="pres">
      <dgm:prSet presAssocID="{8319FD90-05D5-4967-B360-9A26AE3E1AF9}" presName="LevelTwoTextNode" presStyleLbl="node2" presStyleIdx="2" presStyleCnt="3">
        <dgm:presLayoutVars>
          <dgm:chPref val="3"/>
        </dgm:presLayoutVars>
      </dgm:prSet>
      <dgm:spPr/>
    </dgm:pt>
    <dgm:pt modelId="{02B33757-3E2C-4C88-AF86-F94C8C672A39}" type="pres">
      <dgm:prSet presAssocID="{8319FD90-05D5-4967-B360-9A26AE3E1AF9}" presName="level3hierChild" presStyleCnt="0"/>
      <dgm:spPr/>
    </dgm:pt>
    <dgm:pt modelId="{DCF2CC56-87D4-48E3-877B-D7090002F623}" type="pres">
      <dgm:prSet presAssocID="{D2A80117-4351-4712-A174-4DF996AE2432}" presName="conn2-1" presStyleLbl="parChTrans1D3" presStyleIdx="2" presStyleCnt="3"/>
      <dgm:spPr/>
    </dgm:pt>
    <dgm:pt modelId="{D976C4E7-6F53-4037-AD1A-7C375F092E4D}" type="pres">
      <dgm:prSet presAssocID="{D2A80117-4351-4712-A174-4DF996AE2432}" presName="connTx" presStyleLbl="parChTrans1D3" presStyleIdx="2" presStyleCnt="3"/>
      <dgm:spPr/>
    </dgm:pt>
    <dgm:pt modelId="{0B33570B-2C9B-4A48-8FC0-B92448634E9F}" type="pres">
      <dgm:prSet presAssocID="{FCBA9A30-8DC4-462F-BBF5-613417B964C7}" presName="root2" presStyleCnt="0"/>
      <dgm:spPr/>
    </dgm:pt>
    <dgm:pt modelId="{2309E226-B566-4E88-8225-164307F1FE75}" type="pres">
      <dgm:prSet presAssocID="{FCBA9A30-8DC4-462F-BBF5-613417B964C7}" presName="LevelTwoTextNode" presStyleLbl="node3" presStyleIdx="2" presStyleCnt="3">
        <dgm:presLayoutVars>
          <dgm:chPref val="3"/>
        </dgm:presLayoutVars>
      </dgm:prSet>
      <dgm:spPr/>
    </dgm:pt>
    <dgm:pt modelId="{8392770E-A6AA-4B12-936B-17686C8E3048}" type="pres">
      <dgm:prSet presAssocID="{FCBA9A30-8DC4-462F-BBF5-613417B964C7}" presName="level3hierChild" presStyleCnt="0"/>
      <dgm:spPr/>
    </dgm:pt>
  </dgm:ptLst>
  <dgm:cxnLst>
    <dgm:cxn modelId="{4016D810-84EE-4CFE-B7F9-CC0B1F3341F2}" srcId="{02976B07-6197-41D6-94CA-2E954487D7EB}" destId="{0C805B34-8F29-4A6E-88FA-E5A520D27C21}" srcOrd="1" destOrd="0" parTransId="{330FC311-E83A-4E91-B9AD-A03A24289531}" sibTransId="{EA1660A2-2150-4E2F-B428-45E8D0917BC2}"/>
    <dgm:cxn modelId="{F215C317-C4B0-4A73-986B-5C98DF5FF1D3}" type="presOf" srcId="{8319FD90-05D5-4967-B360-9A26AE3E1AF9}" destId="{30D00465-9638-489D-98E9-B009534E8D84}" srcOrd="0" destOrd="0" presId="urn:microsoft.com/office/officeart/2008/layout/HorizontalMultiLevelHierarchy"/>
    <dgm:cxn modelId="{E0346B28-E29C-42A4-80FE-428B8C552965}" type="presOf" srcId="{0C805B34-8F29-4A6E-88FA-E5A520D27C21}" destId="{0417781E-EB3B-4537-AFE5-456D704D9925}" srcOrd="0" destOrd="0" presId="urn:microsoft.com/office/officeart/2008/layout/HorizontalMultiLevelHierarchy"/>
    <dgm:cxn modelId="{55D51830-2B36-4D1B-8767-C1573D5868A2}" type="presOf" srcId="{9660B2C2-52ED-441D-A5B3-666B12898B5C}" destId="{F3FE17B2-6CBB-4535-A76B-893105653FBE}" srcOrd="1" destOrd="0" presId="urn:microsoft.com/office/officeart/2008/layout/HorizontalMultiLevelHierarchy"/>
    <dgm:cxn modelId="{8702573E-A3D4-4B1A-AAF5-6222002C75C8}" type="presOf" srcId="{D2A80117-4351-4712-A174-4DF996AE2432}" destId="{D976C4E7-6F53-4037-AD1A-7C375F092E4D}" srcOrd="1" destOrd="0" presId="urn:microsoft.com/office/officeart/2008/layout/HorizontalMultiLevelHierarchy"/>
    <dgm:cxn modelId="{05692242-79AE-480C-880A-39298288D0F7}" type="presOf" srcId="{24DAB4F5-03E0-4E49-AF33-4CB9F26280D0}" destId="{BF1E001B-781B-4C32-8A2F-BC51C79FE5F0}" srcOrd="0" destOrd="0" presId="urn:microsoft.com/office/officeart/2008/layout/HorizontalMultiLevelHierarchy"/>
    <dgm:cxn modelId="{B4E04B6A-86A7-458F-BB80-76B2016618C6}" type="presOf" srcId="{FF0EBDB1-4C1A-40E5-9AF3-09681530EA89}" destId="{96A1BAF9-31BC-4CB7-ADC0-C3280E7FB062}" srcOrd="1" destOrd="0" presId="urn:microsoft.com/office/officeart/2008/layout/HorizontalMultiLevelHierarchy"/>
    <dgm:cxn modelId="{63B55A6D-44DB-4C1B-A1C1-F92C84FD99BC}" srcId="{8319FD90-05D5-4967-B360-9A26AE3E1AF9}" destId="{FCBA9A30-8DC4-462F-BBF5-613417B964C7}" srcOrd="0" destOrd="0" parTransId="{D2A80117-4351-4712-A174-4DF996AE2432}" sibTransId="{98DE8955-6666-490B-96C6-1FDAD19DD980}"/>
    <dgm:cxn modelId="{4364A86E-B048-4DD4-B6CF-712694C0A8BA}" type="presOf" srcId="{FF0EBDB1-4C1A-40E5-9AF3-09681530EA89}" destId="{0647A5A7-1D20-4678-9150-8EB00C69E416}" srcOrd="0" destOrd="0" presId="urn:microsoft.com/office/officeart/2008/layout/HorizontalMultiLevelHierarchy"/>
    <dgm:cxn modelId="{D2C99B51-4F81-49AB-B202-E37B3935B10A}" type="presOf" srcId="{1896DB21-DBBC-43D0-87C7-F3723C73F008}" destId="{F44C86F3-582A-43B1-9C6B-7A0270A0A0BC}" srcOrd="1" destOrd="0" presId="urn:microsoft.com/office/officeart/2008/layout/HorizontalMultiLevelHierarchy"/>
    <dgm:cxn modelId="{288DB65A-D91A-4746-B652-6E47358AFEA4}" type="presOf" srcId="{1896DB21-DBBC-43D0-87C7-F3723C73F008}" destId="{3C04A947-1707-4D12-94FA-D241E9DE5392}" srcOrd="0" destOrd="0" presId="urn:microsoft.com/office/officeart/2008/layout/HorizontalMultiLevelHierarchy"/>
    <dgm:cxn modelId="{FF0BDB7B-BA5D-4609-B228-92EF9BEB40F6}" type="presOf" srcId="{02976B07-6197-41D6-94CA-2E954487D7EB}" destId="{7BAC8FAC-9DDF-4E73-8511-5BDBE1ABF5C5}" srcOrd="0" destOrd="0" presId="urn:microsoft.com/office/officeart/2008/layout/HorizontalMultiLevelHierarchy"/>
    <dgm:cxn modelId="{A877188A-2336-42E1-9CAB-D8227A9868FD}" type="presOf" srcId="{EBA8CE67-738E-4DC7-AF74-08663BEAA7B0}" destId="{5D1D3C19-4AF5-4A9A-97B7-F77DD629BE75}" srcOrd="0" destOrd="0" presId="urn:microsoft.com/office/officeart/2008/layout/HorizontalMultiLevelHierarchy"/>
    <dgm:cxn modelId="{5285898F-BDF0-476B-A845-8E24B3D6CA08}" type="presOf" srcId="{D2A80117-4351-4712-A174-4DF996AE2432}" destId="{DCF2CC56-87D4-48E3-877B-D7090002F623}" srcOrd="0" destOrd="0" presId="urn:microsoft.com/office/officeart/2008/layout/HorizontalMultiLevelHierarchy"/>
    <dgm:cxn modelId="{0EE14CA3-89E6-4A50-86D4-1C6D6461CFCA}" type="presOf" srcId="{9660B2C2-52ED-441D-A5B3-666B12898B5C}" destId="{A8C1350B-646A-4649-A97F-0505171D5CCB}" srcOrd="0" destOrd="0" presId="urn:microsoft.com/office/officeart/2008/layout/HorizontalMultiLevelHierarchy"/>
    <dgm:cxn modelId="{7E87B9A3-13E8-4B4D-88E9-48B42BC27CC8}" type="presOf" srcId="{80DF2E19-38F4-48D5-88F5-7EA114696964}" destId="{7F5A96D0-BB16-4084-8ED2-9E15B711947F}" srcOrd="0" destOrd="0" presId="urn:microsoft.com/office/officeart/2008/layout/HorizontalMultiLevelHierarchy"/>
    <dgm:cxn modelId="{046E7BA7-C4B4-4870-803D-D2FC7EC06CE5}" type="presOf" srcId="{80DF2E19-38F4-48D5-88F5-7EA114696964}" destId="{C09E3BA1-5397-4D6B-864C-CA7C2047A3E9}" srcOrd="1" destOrd="0" presId="urn:microsoft.com/office/officeart/2008/layout/HorizontalMultiLevelHierarchy"/>
    <dgm:cxn modelId="{61B643B4-5088-4B54-A836-D25904EB3C4D}" type="presOf" srcId="{1556F52D-D263-40CE-BE03-1A0E3FA3C770}" destId="{3AD599C3-8849-41E6-8619-692C50DDBD9B}" srcOrd="0" destOrd="0" presId="urn:microsoft.com/office/officeart/2008/layout/HorizontalMultiLevelHierarchy"/>
    <dgm:cxn modelId="{22CDD2B9-4BEB-4824-9BE8-82765C754871}" srcId="{0C805B34-8F29-4A6E-88FA-E5A520D27C21}" destId="{1556F52D-D263-40CE-BE03-1A0E3FA3C770}" srcOrd="0" destOrd="0" parTransId="{1896DB21-DBBC-43D0-87C7-F3723C73F008}" sibTransId="{095E1C6E-6983-471C-8B15-26F8CA9582D4}"/>
    <dgm:cxn modelId="{8325E8D3-1D3E-4380-B205-08A2A8ED647D}" type="presOf" srcId="{FCBA9A30-8DC4-462F-BBF5-613417B964C7}" destId="{2309E226-B566-4E88-8225-164307F1FE75}" srcOrd="0" destOrd="0" presId="urn:microsoft.com/office/officeart/2008/layout/HorizontalMultiLevelHierarchy"/>
    <dgm:cxn modelId="{F69D87E2-6016-410A-9412-D04EB6E67316}" type="presOf" srcId="{4BFF7C00-B0CB-4A82-B83A-5FBD3771CFFE}" destId="{DF6030C2-B034-4453-95D6-4DFF4C10FFE8}" srcOrd="0" destOrd="0" presId="urn:microsoft.com/office/officeart/2008/layout/HorizontalMultiLevelHierarchy"/>
    <dgm:cxn modelId="{139C44E4-C1F5-41F0-A25D-5903E47505C1}" type="presOf" srcId="{330FC311-E83A-4E91-B9AD-A03A24289531}" destId="{82DB8674-3E83-4736-8653-022C67D74274}" srcOrd="0" destOrd="0" presId="urn:microsoft.com/office/officeart/2008/layout/HorizontalMultiLevelHierarchy"/>
    <dgm:cxn modelId="{79B9FAE8-1FE9-4217-A7A0-CF1B7C8C0C08}" srcId="{02976B07-6197-41D6-94CA-2E954487D7EB}" destId="{8319FD90-05D5-4967-B360-9A26AE3E1AF9}" srcOrd="2" destOrd="0" parTransId="{80DF2E19-38F4-48D5-88F5-7EA114696964}" sibTransId="{34F1F31C-2825-47EB-A74A-E3EEFC28BC01}"/>
    <dgm:cxn modelId="{3FCE2EEB-8BD3-495A-9EF3-7F21A3DB67D7}" srcId="{4BFF7C00-B0CB-4A82-B83A-5FBD3771CFFE}" destId="{EBA8CE67-738E-4DC7-AF74-08663BEAA7B0}" srcOrd="0" destOrd="0" parTransId="{FF0EBDB1-4C1A-40E5-9AF3-09681530EA89}" sibTransId="{76D8B8DC-7BE7-40A1-9FE7-54BB8F6712D6}"/>
    <dgm:cxn modelId="{337CC3EE-4C87-4BE9-89EB-5F1F45F57E9D}" srcId="{02976B07-6197-41D6-94CA-2E954487D7EB}" destId="{4BFF7C00-B0CB-4A82-B83A-5FBD3771CFFE}" srcOrd="0" destOrd="0" parTransId="{9660B2C2-52ED-441D-A5B3-666B12898B5C}" sibTransId="{22F27FB5-DFF3-4E18-8272-B43CFBB9D99B}"/>
    <dgm:cxn modelId="{792A4DF0-86A0-48A3-806B-3EC3CB9400A7}" type="presOf" srcId="{330FC311-E83A-4E91-B9AD-A03A24289531}" destId="{3B8D7C3F-6143-45E5-BF5D-DA128430A484}" srcOrd="1" destOrd="0" presId="urn:microsoft.com/office/officeart/2008/layout/HorizontalMultiLevelHierarchy"/>
    <dgm:cxn modelId="{53109DFD-961C-4CDD-AC20-00DA5022952B}" srcId="{24DAB4F5-03E0-4E49-AF33-4CB9F26280D0}" destId="{02976B07-6197-41D6-94CA-2E954487D7EB}" srcOrd="0" destOrd="0" parTransId="{E9488201-1476-4F33-979D-D2E9E71A6017}" sibTransId="{52988CDA-22DF-4E5B-A2D7-893FB30A374A}"/>
    <dgm:cxn modelId="{91652FF6-E3A6-44A4-8E2A-0BA3CC730E96}" type="presParOf" srcId="{BF1E001B-781B-4C32-8A2F-BC51C79FE5F0}" destId="{5EA4EC42-15D1-420A-B409-81DA3B77FFF3}" srcOrd="0" destOrd="0" presId="urn:microsoft.com/office/officeart/2008/layout/HorizontalMultiLevelHierarchy"/>
    <dgm:cxn modelId="{BF8AA916-F110-4A17-829F-D20E53BEEC29}" type="presParOf" srcId="{5EA4EC42-15D1-420A-B409-81DA3B77FFF3}" destId="{7BAC8FAC-9DDF-4E73-8511-5BDBE1ABF5C5}" srcOrd="0" destOrd="0" presId="urn:microsoft.com/office/officeart/2008/layout/HorizontalMultiLevelHierarchy"/>
    <dgm:cxn modelId="{509EC0D1-41B7-48A0-B32A-026146AE3120}" type="presParOf" srcId="{5EA4EC42-15D1-420A-B409-81DA3B77FFF3}" destId="{E84D8CFC-7931-4DC6-B8D3-1C15EFEEB847}" srcOrd="1" destOrd="0" presId="urn:microsoft.com/office/officeart/2008/layout/HorizontalMultiLevelHierarchy"/>
    <dgm:cxn modelId="{F8781498-A241-48C5-B0C8-700FCA9573EE}" type="presParOf" srcId="{E84D8CFC-7931-4DC6-B8D3-1C15EFEEB847}" destId="{A8C1350B-646A-4649-A97F-0505171D5CCB}" srcOrd="0" destOrd="0" presId="urn:microsoft.com/office/officeart/2008/layout/HorizontalMultiLevelHierarchy"/>
    <dgm:cxn modelId="{A00713DF-3D8F-417E-9C74-9F1207E888F7}" type="presParOf" srcId="{A8C1350B-646A-4649-A97F-0505171D5CCB}" destId="{F3FE17B2-6CBB-4535-A76B-893105653FBE}" srcOrd="0" destOrd="0" presId="urn:microsoft.com/office/officeart/2008/layout/HorizontalMultiLevelHierarchy"/>
    <dgm:cxn modelId="{22C68A07-461D-4CA8-BF07-63F5BE99FC7B}" type="presParOf" srcId="{E84D8CFC-7931-4DC6-B8D3-1C15EFEEB847}" destId="{6DA54C9C-F9D2-448B-AF1F-508B489E4F33}" srcOrd="1" destOrd="0" presId="urn:microsoft.com/office/officeart/2008/layout/HorizontalMultiLevelHierarchy"/>
    <dgm:cxn modelId="{5120E6CC-D972-422E-8613-DF3C46048428}" type="presParOf" srcId="{6DA54C9C-F9D2-448B-AF1F-508B489E4F33}" destId="{DF6030C2-B034-4453-95D6-4DFF4C10FFE8}" srcOrd="0" destOrd="0" presId="urn:microsoft.com/office/officeart/2008/layout/HorizontalMultiLevelHierarchy"/>
    <dgm:cxn modelId="{F67F74A2-3CE1-4A9C-8114-B6B885823E66}" type="presParOf" srcId="{6DA54C9C-F9D2-448B-AF1F-508B489E4F33}" destId="{6587A620-1116-4309-9BD3-047C41877387}" srcOrd="1" destOrd="0" presId="urn:microsoft.com/office/officeart/2008/layout/HorizontalMultiLevelHierarchy"/>
    <dgm:cxn modelId="{19097058-1084-4672-9F61-E36A14E9ABFA}" type="presParOf" srcId="{6587A620-1116-4309-9BD3-047C41877387}" destId="{0647A5A7-1D20-4678-9150-8EB00C69E416}" srcOrd="0" destOrd="0" presId="urn:microsoft.com/office/officeart/2008/layout/HorizontalMultiLevelHierarchy"/>
    <dgm:cxn modelId="{33E3D332-B5AC-4BD6-853E-18D4A2E987A1}" type="presParOf" srcId="{0647A5A7-1D20-4678-9150-8EB00C69E416}" destId="{96A1BAF9-31BC-4CB7-ADC0-C3280E7FB062}" srcOrd="0" destOrd="0" presId="urn:microsoft.com/office/officeart/2008/layout/HorizontalMultiLevelHierarchy"/>
    <dgm:cxn modelId="{03953DCF-F1B4-4F0C-936E-C1B79F3D1EEB}" type="presParOf" srcId="{6587A620-1116-4309-9BD3-047C41877387}" destId="{B9AB5DE2-F75E-46E5-8CA5-5DFC1B603F96}" srcOrd="1" destOrd="0" presId="urn:microsoft.com/office/officeart/2008/layout/HorizontalMultiLevelHierarchy"/>
    <dgm:cxn modelId="{A8657652-22E8-489E-8EED-A0977798F265}" type="presParOf" srcId="{B9AB5DE2-F75E-46E5-8CA5-5DFC1B603F96}" destId="{5D1D3C19-4AF5-4A9A-97B7-F77DD629BE75}" srcOrd="0" destOrd="0" presId="urn:microsoft.com/office/officeart/2008/layout/HorizontalMultiLevelHierarchy"/>
    <dgm:cxn modelId="{C07FA2F6-447C-454E-B3AA-B117163703EB}" type="presParOf" srcId="{B9AB5DE2-F75E-46E5-8CA5-5DFC1B603F96}" destId="{DEF93D86-4E95-4C0C-A02D-5B417A854D17}" srcOrd="1" destOrd="0" presId="urn:microsoft.com/office/officeart/2008/layout/HorizontalMultiLevelHierarchy"/>
    <dgm:cxn modelId="{F6FBD74F-8695-4E2B-B6C5-C15B347859B0}" type="presParOf" srcId="{E84D8CFC-7931-4DC6-B8D3-1C15EFEEB847}" destId="{82DB8674-3E83-4736-8653-022C67D74274}" srcOrd="2" destOrd="0" presId="urn:microsoft.com/office/officeart/2008/layout/HorizontalMultiLevelHierarchy"/>
    <dgm:cxn modelId="{B4C4D68D-95F2-49BA-9E80-7A70E7A64D80}" type="presParOf" srcId="{82DB8674-3E83-4736-8653-022C67D74274}" destId="{3B8D7C3F-6143-45E5-BF5D-DA128430A484}" srcOrd="0" destOrd="0" presId="urn:microsoft.com/office/officeart/2008/layout/HorizontalMultiLevelHierarchy"/>
    <dgm:cxn modelId="{1813508A-EFDD-46EC-AB40-2E4CA7B38587}" type="presParOf" srcId="{E84D8CFC-7931-4DC6-B8D3-1C15EFEEB847}" destId="{D9004845-1E0E-47DB-A293-8AB09DB6F85B}" srcOrd="3" destOrd="0" presId="urn:microsoft.com/office/officeart/2008/layout/HorizontalMultiLevelHierarchy"/>
    <dgm:cxn modelId="{C704852D-23C3-4B71-8DF1-3FB1BACBADFA}" type="presParOf" srcId="{D9004845-1E0E-47DB-A293-8AB09DB6F85B}" destId="{0417781E-EB3B-4537-AFE5-456D704D9925}" srcOrd="0" destOrd="0" presId="urn:microsoft.com/office/officeart/2008/layout/HorizontalMultiLevelHierarchy"/>
    <dgm:cxn modelId="{5D4714F8-3B29-40C1-AD0C-24B3C540FE48}" type="presParOf" srcId="{D9004845-1E0E-47DB-A293-8AB09DB6F85B}" destId="{008502F6-7112-4139-8970-015ED8815EAC}" srcOrd="1" destOrd="0" presId="urn:microsoft.com/office/officeart/2008/layout/HorizontalMultiLevelHierarchy"/>
    <dgm:cxn modelId="{FA2486AD-AD09-4D90-A066-6E37A4D360C0}" type="presParOf" srcId="{008502F6-7112-4139-8970-015ED8815EAC}" destId="{3C04A947-1707-4D12-94FA-D241E9DE5392}" srcOrd="0" destOrd="0" presId="urn:microsoft.com/office/officeart/2008/layout/HorizontalMultiLevelHierarchy"/>
    <dgm:cxn modelId="{AA3758C2-80C9-4FF4-AD0C-6170513E6534}" type="presParOf" srcId="{3C04A947-1707-4D12-94FA-D241E9DE5392}" destId="{F44C86F3-582A-43B1-9C6B-7A0270A0A0BC}" srcOrd="0" destOrd="0" presId="urn:microsoft.com/office/officeart/2008/layout/HorizontalMultiLevelHierarchy"/>
    <dgm:cxn modelId="{8B9FB726-6B60-4B38-AE80-C628148C4557}" type="presParOf" srcId="{008502F6-7112-4139-8970-015ED8815EAC}" destId="{2C3FCA23-3CEE-4766-8B2B-4245B71B4BEB}" srcOrd="1" destOrd="0" presId="urn:microsoft.com/office/officeart/2008/layout/HorizontalMultiLevelHierarchy"/>
    <dgm:cxn modelId="{04569EBB-0EE7-45FD-A174-F193FB7E9007}" type="presParOf" srcId="{2C3FCA23-3CEE-4766-8B2B-4245B71B4BEB}" destId="{3AD599C3-8849-41E6-8619-692C50DDBD9B}" srcOrd="0" destOrd="0" presId="urn:microsoft.com/office/officeart/2008/layout/HorizontalMultiLevelHierarchy"/>
    <dgm:cxn modelId="{20AFDDE8-CBA3-4708-9920-AB3FED6A9DAA}" type="presParOf" srcId="{2C3FCA23-3CEE-4766-8B2B-4245B71B4BEB}" destId="{0374E8DA-5732-48A8-9B11-4D216B2FDDD6}" srcOrd="1" destOrd="0" presId="urn:microsoft.com/office/officeart/2008/layout/HorizontalMultiLevelHierarchy"/>
    <dgm:cxn modelId="{0E290123-F7BE-49CA-9FCE-56585668D0F9}" type="presParOf" srcId="{E84D8CFC-7931-4DC6-B8D3-1C15EFEEB847}" destId="{7F5A96D0-BB16-4084-8ED2-9E15B711947F}" srcOrd="4" destOrd="0" presId="urn:microsoft.com/office/officeart/2008/layout/HorizontalMultiLevelHierarchy"/>
    <dgm:cxn modelId="{E3D9737C-3A43-439D-8788-1448219F0D01}" type="presParOf" srcId="{7F5A96D0-BB16-4084-8ED2-9E15B711947F}" destId="{C09E3BA1-5397-4D6B-864C-CA7C2047A3E9}" srcOrd="0" destOrd="0" presId="urn:microsoft.com/office/officeart/2008/layout/HorizontalMultiLevelHierarchy"/>
    <dgm:cxn modelId="{74700A3D-9655-43D6-A87C-FBC5897071E6}" type="presParOf" srcId="{E84D8CFC-7931-4DC6-B8D3-1C15EFEEB847}" destId="{52CAAF98-9A3A-449C-92C1-7B8845A81F23}" srcOrd="5" destOrd="0" presId="urn:microsoft.com/office/officeart/2008/layout/HorizontalMultiLevelHierarchy"/>
    <dgm:cxn modelId="{A425992C-D845-4BB6-AD19-C43D593F1070}" type="presParOf" srcId="{52CAAF98-9A3A-449C-92C1-7B8845A81F23}" destId="{30D00465-9638-489D-98E9-B009534E8D84}" srcOrd="0" destOrd="0" presId="urn:microsoft.com/office/officeart/2008/layout/HorizontalMultiLevelHierarchy"/>
    <dgm:cxn modelId="{2F2B533E-D489-4327-A732-CB002A57A5F9}" type="presParOf" srcId="{52CAAF98-9A3A-449C-92C1-7B8845A81F23}" destId="{02B33757-3E2C-4C88-AF86-F94C8C672A39}" srcOrd="1" destOrd="0" presId="urn:microsoft.com/office/officeart/2008/layout/HorizontalMultiLevelHierarchy"/>
    <dgm:cxn modelId="{B759613A-AD3D-4FE5-A069-388AB1F32255}" type="presParOf" srcId="{02B33757-3E2C-4C88-AF86-F94C8C672A39}" destId="{DCF2CC56-87D4-48E3-877B-D7090002F623}" srcOrd="0" destOrd="0" presId="urn:microsoft.com/office/officeart/2008/layout/HorizontalMultiLevelHierarchy"/>
    <dgm:cxn modelId="{DCBCFF11-4192-41C8-B736-D48D7C532C16}" type="presParOf" srcId="{DCF2CC56-87D4-48E3-877B-D7090002F623}" destId="{D976C4E7-6F53-4037-AD1A-7C375F092E4D}" srcOrd="0" destOrd="0" presId="urn:microsoft.com/office/officeart/2008/layout/HorizontalMultiLevelHierarchy"/>
    <dgm:cxn modelId="{E50B23C5-51ED-4FFA-89D4-0DF2AF5DC2A2}" type="presParOf" srcId="{02B33757-3E2C-4C88-AF86-F94C8C672A39}" destId="{0B33570B-2C9B-4A48-8FC0-B92448634E9F}" srcOrd="1" destOrd="0" presId="urn:microsoft.com/office/officeart/2008/layout/HorizontalMultiLevelHierarchy"/>
    <dgm:cxn modelId="{C8F08BF2-54C2-4AC4-8F71-6F838BD39649}" type="presParOf" srcId="{0B33570B-2C9B-4A48-8FC0-B92448634E9F}" destId="{2309E226-B566-4E88-8225-164307F1FE75}" srcOrd="0" destOrd="0" presId="urn:microsoft.com/office/officeart/2008/layout/HorizontalMultiLevelHierarchy"/>
    <dgm:cxn modelId="{B3024A8F-3602-4585-8408-1E4072930AE8}" type="presParOf" srcId="{0B33570B-2C9B-4A48-8FC0-B92448634E9F}" destId="{8392770E-A6AA-4B12-936B-17686C8E304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71474D-6068-4373-904B-0D043F53846C}"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IN"/>
        </a:p>
      </dgm:t>
    </dgm:pt>
    <dgm:pt modelId="{3D9F64B9-F58C-4494-ABEB-19DF84FFBC5B}">
      <dgm:prSet phldrT="[Text]"/>
      <dgm:spPr>
        <a:solidFill>
          <a:schemeClr val="tx1"/>
        </a:solidFill>
      </dgm:spPr>
      <dgm:t>
        <a:bodyPr/>
        <a:lstStyle/>
        <a:p>
          <a:r>
            <a:rPr lang="en-IN" dirty="0"/>
            <a:t>Refactoring Candidate Identification</a:t>
          </a:r>
        </a:p>
      </dgm:t>
    </dgm:pt>
    <dgm:pt modelId="{426A38BD-93EB-4A0F-9C9E-6734A3A2ED5F}" type="parTrans" cxnId="{71C6CF66-3641-4AB9-B4E5-D87D938D03C3}">
      <dgm:prSet/>
      <dgm:spPr/>
      <dgm:t>
        <a:bodyPr/>
        <a:lstStyle/>
        <a:p>
          <a:endParaRPr lang="en-IN"/>
        </a:p>
      </dgm:t>
    </dgm:pt>
    <dgm:pt modelId="{98E57F78-74F9-43C9-94F3-12F347147A68}" type="sibTrans" cxnId="{71C6CF66-3641-4AB9-B4E5-D87D938D03C3}">
      <dgm:prSet/>
      <dgm:spPr/>
      <dgm:t>
        <a:bodyPr/>
        <a:lstStyle/>
        <a:p>
          <a:endParaRPr lang="en-IN"/>
        </a:p>
      </dgm:t>
    </dgm:pt>
    <dgm:pt modelId="{3407FF0C-2421-4BB4-BB94-6EB97C91EAE6}">
      <dgm:prSet phldrT="[Text]"/>
      <dgm:spPr/>
      <dgm:t>
        <a:bodyPr/>
        <a:lstStyle/>
        <a:p>
          <a:pPr algn="ctr"/>
          <a:r>
            <a:rPr lang="en-IN" dirty="0"/>
            <a:t>Static metric based manual identification</a:t>
          </a:r>
        </a:p>
      </dgm:t>
    </dgm:pt>
    <dgm:pt modelId="{592C0BC0-FFB6-4B56-9DE3-87D87C51B433}" type="parTrans" cxnId="{531B1F77-15B1-4CC5-88CB-BFFB5DF0C515}">
      <dgm:prSet/>
      <dgm:spPr>
        <a:solidFill>
          <a:srgbClr val="E9E6DF"/>
        </a:solidFill>
      </dgm:spPr>
      <dgm:t>
        <a:bodyPr/>
        <a:lstStyle/>
        <a:p>
          <a:endParaRPr lang="en-IN"/>
        </a:p>
      </dgm:t>
    </dgm:pt>
    <dgm:pt modelId="{5FDF8DDC-0482-46FC-9889-EF5811EE56E6}" type="sibTrans" cxnId="{531B1F77-15B1-4CC5-88CB-BFFB5DF0C515}">
      <dgm:prSet/>
      <dgm:spPr>
        <a:solidFill>
          <a:srgbClr val="E9E6DF"/>
        </a:solidFill>
      </dgm:spPr>
      <dgm:t>
        <a:bodyPr/>
        <a:lstStyle/>
        <a:p>
          <a:endParaRPr lang="en-IN"/>
        </a:p>
      </dgm:t>
    </dgm:pt>
    <dgm:pt modelId="{C07D9DEC-9FF6-4816-AD7A-7A89F453F28B}">
      <dgm:prSet phldrT="[Text]"/>
      <dgm:spPr/>
      <dgm:t>
        <a:bodyPr/>
        <a:lstStyle/>
        <a:p>
          <a:pPr algn="ctr"/>
          <a:r>
            <a:rPr lang="en-IN" dirty="0"/>
            <a:t>Metric based ML solutions</a:t>
          </a:r>
        </a:p>
      </dgm:t>
    </dgm:pt>
    <dgm:pt modelId="{5D596F34-CEEE-4437-B9C0-B1E45891256D}" type="parTrans" cxnId="{35B651F4-B916-4B99-AB22-319B88F1DA1A}">
      <dgm:prSet/>
      <dgm:spPr/>
      <dgm:t>
        <a:bodyPr/>
        <a:lstStyle/>
        <a:p>
          <a:endParaRPr lang="en-IN"/>
        </a:p>
      </dgm:t>
    </dgm:pt>
    <dgm:pt modelId="{4E01EEC4-39BE-45CF-AE37-EE3F0A7CE63F}" type="sibTrans" cxnId="{35B651F4-B916-4B99-AB22-319B88F1DA1A}">
      <dgm:prSet/>
      <dgm:spPr>
        <a:solidFill>
          <a:srgbClr val="E9E6DF"/>
        </a:solidFill>
      </dgm:spPr>
      <dgm:t>
        <a:bodyPr/>
        <a:lstStyle/>
        <a:p>
          <a:endParaRPr lang="en-IN"/>
        </a:p>
      </dgm:t>
    </dgm:pt>
    <dgm:pt modelId="{DE96F4DB-086A-46FB-9D80-48F8728A6B77}">
      <dgm:prSet phldrT="[Text]"/>
      <dgm:spPr>
        <a:solidFill>
          <a:schemeClr val="tx1"/>
        </a:solidFill>
      </dgm:spPr>
      <dgm:t>
        <a:bodyPr/>
        <a:lstStyle/>
        <a:p>
          <a:r>
            <a:rPr lang="en-IN" dirty="0"/>
            <a:t>Refactoring Generation</a:t>
          </a:r>
        </a:p>
      </dgm:t>
    </dgm:pt>
    <dgm:pt modelId="{54014624-E950-40C0-9788-D141809BA7B9}" type="parTrans" cxnId="{45E066CA-C05C-4038-820A-91F6DEB6E71C}">
      <dgm:prSet/>
      <dgm:spPr/>
      <dgm:t>
        <a:bodyPr/>
        <a:lstStyle/>
        <a:p>
          <a:endParaRPr lang="en-IN"/>
        </a:p>
      </dgm:t>
    </dgm:pt>
    <dgm:pt modelId="{6F6F9031-9BD1-4A31-AF08-4E33E3455B59}" type="sibTrans" cxnId="{45E066CA-C05C-4038-820A-91F6DEB6E71C}">
      <dgm:prSet/>
      <dgm:spPr/>
      <dgm:t>
        <a:bodyPr/>
        <a:lstStyle/>
        <a:p>
          <a:endParaRPr lang="en-IN"/>
        </a:p>
      </dgm:t>
    </dgm:pt>
    <dgm:pt modelId="{45B73191-C5E7-47EF-B16B-952DE06D1403}">
      <dgm:prSet phldrT="[Text]"/>
      <dgm:spPr/>
      <dgm:t>
        <a:bodyPr/>
        <a:lstStyle/>
        <a:p>
          <a:r>
            <a:rPr lang="en-IN" dirty="0"/>
            <a:t>Manual selection of code blocks</a:t>
          </a:r>
        </a:p>
      </dgm:t>
    </dgm:pt>
    <dgm:pt modelId="{499098FD-E7B0-4B3B-AB41-03B4DB475868}" type="parTrans" cxnId="{B4516CBC-4DA0-4FC0-9BF4-9BB706E25C22}">
      <dgm:prSet/>
      <dgm:spPr>
        <a:solidFill>
          <a:srgbClr val="E9E6DF"/>
        </a:solidFill>
      </dgm:spPr>
      <dgm:t>
        <a:bodyPr/>
        <a:lstStyle/>
        <a:p>
          <a:endParaRPr lang="en-IN"/>
        </a:p>
      </dgm:t>
    </dgm:pt>
    <dgm:pt modelId="{2D3A7FF4-A386-49B4-BFE5-13A5FB8F5D88}" type="sibTrans" cxnId="{B4516CBC-4DA0-4FC0-9BF4-9BB706E25C22}">
      <dgm:prSet/>
      <dgm:spPr>
        <a:solidFill>
          <a:srgbClr val="E9E6DF"/>
        </a:solidFill>
      </dgm:spPr>
      <dgm:t>
        <a:bodyPr/>
        <a:lstStyle/>
        <a:p>
          <a:endParaRPr lang="en-IN"/>
        </a:p>
      </dgm:t>
    </dgm:pt>
    <dgm:pt modelId="{DC73AB50-AAFD-475A-A0D3-8BE759A156CE}">
      <dgm:prSet phldrT="[Text]"/>
      <dgm:spPr/>
      <dgm:t>
        <a:bodyPr/>
        <a:lstStyle/>
        <a:p>
          <a:r>
            <a:rPr lang="en-IN" dirty="0"/>
            <a:t>Functionally inaccurate code generation</a:t>
          </a:r>
        </a:p>
      </dgm:t>
    </dgm:pt>
    <dgm:pt modelId="{B741C9E8-55D3-4698-9B07-10E5CDD98391}" type="parTrans" cxnId="{21D2BA4F-D24F-4CB3-B7C4-62C199E94CB7}">
      <dgm:prSet/>
      <dgm:spPr/>
      <dgm:t>
        <a:bodyPr/>
        <a:lstStyle/>
        <a:p>
          <a:endParaRPr lang="en-IN"/>
        </a:p>
      </dgm:t>
    </dgm:pt>
    <dgm:pt modelId="{CDB3CB2A-7373-426A-A413-CBD9E6D0775C}" type="sibTrans" cxnId="{21D2BA4F-D24F-4CB3-B7C4-62C199E94CB7}">
      <dgm:prSet/>
      <dgm:spPr>
        <a:solidFill>
          <a:srgbClr val="E9E6DF"/>
        </a:solidFill>
      </dgm:spPr>
      <dgm:t>
        <a:bodyPr/>
        <a:lstStyle/>
        <a:p>
          <a:endParaRPr lang="en-IN"/>
        </a:p>
      </dgm:t>
    </dgm:pt>
    <dgm:pt modelId="{D6AD2BB7-3880-4DD1-B518-AB90BEF93DF2}">
      <dgm:prSet phldrT="[Text]"/>
      <dgm:spPr/>
      <dgm:t>
        <a:bodyPr/>
        <a:lstStyle/>
        <a:p>
          <a:pPr algn="ctr"/>
          <a:r>
            <a:rPr lang="en-IN" dirty="0"/>
            <a:t>Proposed solution of self supervised learning beats SOTA by 30%</a:t>
          </a:r>
        </a:p>
      </dgm:t>
    </dgm:pt>
    <dgm:pt modelId="{1988ECBF-E442-423E-BEEF-FC59B6A68BDA}" type="parTrans" cxnId="{32ADEAFD-DF7C-4290-A786-C5DC0E4CCDCC}">
      <dgm:prSet/>
      <dgm:spPr/>
      <dgm:t>
        <a:bodyPr/>
        <a:lstStyle/>
        <a:p>
          <a:endParaRPr lang="en-IN"/>
        </a:p>
      </dgm:t>
    </dgm:pt>
    <dgm:pt modelId="{0759CBB1-AD1C-4403-BBD5-D41FFD262510}" type="sibTrans" cxnId="{32ADEAFD-DF7C-4290-A786-C5DC0E4CCDCC}">
      <dgm:prSet/>
      <dgm:spPr/>
      <dgm:t>
        <a:bodyPr/>
        <a:lstStyle/>
        <a:p>
          <a:endParaRPr lang="en-IN"/>
        </a:p>
      </dgm:t>
    </dgm:pt>
    <dgm:pt modelId="{06560971-C2D0-4B29-B0A0-7FC49E0E6F97}">
      <dgm:prSet phldrT="[Text]"/>
      <dgm:spPr/>
      <dgm:t>
        <a:bodyPr/>
        <a:lstStyle/>
        <a:p>
          <a:r>
            <a:rPr lang="en-IN" dirty="0"/>
            <a:t>Aligning models with RL improved performance both quantitively and qualitatively</a:t>
          </a:r>
        </a:p>
      </dgm:t>
    </dgm:pt>
    <dgm:pt modelId="{AFE25A82-3478-4842-B823-A8058E86135E}" type="parTrans" cxnId="{61C17A8E-2466-45E5-B5BB-84BD4A7617A5}">
      <dgm:prSet/>
      <dgm:spPr/>
      <dgm:t>
        <a:bodyPr/>
        <a:lstStyle/>
        <a:p>
          <a:endParaRPr lang="en-IN"/>
        </a:p>
      </dgm:t>
    </dgm:pt>
    <dgm:pt modelId="{04E68CA3-8962-4397-B03D-A80442DD72C4}" type="sibTrans" cxnId="{61C17A8E-2466-45E5-B5BB-84BD4A7617A5}">
      <dgm:prSet/>
      <dgm:spPr/>
      <dgm:t>
        <a:bodyPr/>
        <a:lstStyle/>
        <a:p>
          <a:endParaRPr lang="en-IN"/>
        </a:p>
      </dgm:t>
    </dgm:pt>
    <dgm:pt modelId="{27884484-2E16-4447-8515-4F48C560DBA6}" type="pres">
      <dgm:prSet presAssocID="{5771474D-6068-4373-904B-0D043F53846C}" presName="Name0" presStyleCnt="0">
        <dgm:presLayoutVars>
          <dgm:dir/>
          <dgm:animLvl val="lvl"/>
          <dgm:resizeHandles val="exact"/>
        </dgm:presLayoutVars>
      </dgm:prSet>
      <dgm:spPr/>
    </dgm:pt>
    <dgm:pt modelId="{8A512160-B874-4562-8EB7-AD5F67E7897E}" type="pres">
      <dgm:prSet presAssocID="{3D9F64B9-F58C-4494-ABEB-19DF84FFBC5B}" presName="vertFlow" presStyleCnt="0"/>
      <dgm:spPr/>
    </dgm:pt>
    <dgm:pt modelId="{6A077226-5C12-4BC1-927F-4A5C4635F9DD}" type="pres">
      <dgm:prSet presAssocID="{3D9F64B9-F58C-4494-ABEB-19DF84FFBC5B}" presName="header" presStyleLbl="node1" presStyleIdx="0" presStyleCnt="2"/>
      <dgm:spPr/>
    </dgm:pt>
    <dgm:pt modelId="{DBF476C4-5F71-432D-AC0A-7A4DD8A068E6}" type="pres">
      <dgm:prSet presAssocID="{592C0BC0-FFB6-4B56-9DE3-87D87C51B433}" presName="parTrans" presStyleLbl="sibTrans2D1" presStyleIdx="0" presStyleCnt="6"/>
      <dgm:spPr/>
    </dgm:pt>
    <dgm:pt modelId="{55D00A3C-4286-4E7E-A218-DB3E80D92175}" type="pres">
      <dgm:prSet presAssocID="{3407FF0C-2421-4BB4-BB94-6EB97C91EAE6}" presName="child" presStyleLbl="alignAccFollowNode1" presStyleIdx="0" presStyleCnt="6">
        <dgm:presLayoutVars>
          <dgm:chMax val="0"/>
          <dgm:bulletEnabled val="1"/>
        </dgm:presLayoutVars>
      </dgm:prSet>
      <dgm:spPr/>
    </dgm:pt>
    <dgm:pt modelId="{4440D662-2638-4FEF-864E-C45CB6C5DA46}" type="pres">
      <dgm:prSet presAssocID="{5FDF8DDC-0482-46FC-9889-EF5811EE56E6}" presName="sibTrans" presStyleLbl="sibTrans2D1" presStyleIdx="1" presStyleCnt="6"/>
      <dgm:spPr/>
    </dgm:pt>
    <dgm:pt modelId="{133320E3-BE04-499C-8392-2F676C6CA312}" type="pres">
      <dgm:prSet presAssocID="{C07D9DEC-9FF6-4816-AD7A-7A89F453F28B}" presName="child" presStyleLbl="alignAccFollowNode1" presStyleIdx="1" presStyleCnt="6">
        <dgm:presLayoutVars>
          <dgm:chMax val="0"/>
          <dgm:bulletEnabled val="1"/>
        </dgm:presLayoutVars>
      </dgm:prSet>
      <dgm:spPr/>
    </dgm:pt>
    <dgm:pt modelId="{F1C6D30F-F02B-4627-A8B6-9DBA7D9F8926}" type="pres">
      <dgm:prSet presAssocID="{4E01EEC4-39BE-45CF-AE37-EE3F0A7CE63F}" presName="sibTrans" presStyleLbl="sibTrans2D1" presStyleIdx="2" presStyleCnt="6"/>
      <dgm:spPr/>
    </dgm:pt>
    <dgm:pt modelId="{FF463E97-90AC-4BC7-8545-A09E6C1AA555}" type="pres">
      <dgm:prSet presAssocID="{D6AD2BB7-3880-4DD1-B518-AB90BEF93DF2}" presName="child" presStyleLbl="alignAccFollowNode1" presStyleIdx="2" presStyleCnt="6">
        <dgm:presLayoutVars>
          <dgm:chMax val="0"/>
          <dgm:bulletEnabled val="1"/>
        </dgm:presLayoutVars>
      </dgm:prSet>
      <dgm:spPr/>
    </dgm:pt>
    <dgm:pt modelId="{4F2112A4-B4B9-4F3C-8C2F-F26B82819E35}" type="pres">
      <dgm:prSet presAssocID="{3D9F64B9-F58C-4494-ABEB-19DF84FFBC5B}" presName="hSp" presStyleCnt="0"/>
      <dgm:spPr/>
    </dgm:pt>
    <dgm:pt modelId="{9580D4BB-F028-4DCE-9590-BCA0251796DA}" type="pres">
      <dgm:prSet presAssocID="{DE96F4DB-086A-46FB-9D80-48F8728A6B77}" presName="vertFlow" presStyleCnt="0"/>
      <dgm:spPr/>
    </dgm:pt>
    <dgm:pt modelId="{B357E003-FD0A-4617-91B8-69154343A380}" type="pres">
      <dgm:prSet presAssocID="{DE96F4DB-086A-46FB-9D80-48F8728A6B77}" presName="header" presStyleLbl="node1" presStyleIdx="1" presStyleCnt="2"/>
      <dgm:spPr/>
    </dgm:pt>
    <dgm:pt modelId="{3EDBA407-590F-4BAE-B77E-D40F920C790A}" type="pres">
      <dgm:prSet presAssocID="{499098FD-E7B0-4B3B-AB41-03B4DB475868}" presName="parTrans" presStyleLbl="sibTrans2D1" presStyleIdx="3" presStyleCnt="6"/>
      <dgm:spPr/>
    </dgm:pt>
    <dgm:pt modelId="{095B1EC3-413A-4A2A-8B10-C2A07C5ACA7B}" type="pres">
      <dgm:prSet presAssocID="{45B73191-C5E7-47EF-B16B-952DE06D1403}" presName="child" presStyleLbl="alignAccFollowNode1" presStyleIdx="3" presStyleCnt="6">
        <dgm:presLayoutVars>
          <dgm:chMax val="0"/>
          <dgm:bulletEnabled val="1"/>
        </dgm:presLayoutVars>
      </dgm:prSet>
      <dgm:spPr/>
    </dgm:pt>
    <dgm:pt modelId="{5956A61E-8059-43A5-AC03-CE9E6547D5E9}" type="pres">
      <dgm:prSet presAssocID="{2D3A7FF4-A386-49B4-BFE5-13A5FB8F5D88}" presName="sibTrans" presStyleLbl="sibTrans2D1" presStyleIdx="4" presStyleCnt="6"/>
      <dgm:spPr/>
    </dgm:pt>
    <dgm:pt modelId="{E497EA3B-2506-4E4E-BC3B-2928B45E1F8D}" type="pres">
      <dgm:prSet presAssocID="{DC73AB50-AAFD-475A-A0D3-8BE759A156CE}" presName="child" presStyleLbl="alignAccFollowNode1" presStyleIdx="4" presStyleCnt="6">
        <dgm:presLayoutVars>
          <dgm:chMax val="0"/>
          <dgm:bulletEnabled val="1"/>
        </dgm:presLayoutVars>
      </dgm:prSet>
      <dgm:spPr/>
    </dgm:pt>
    <dgm:pt modelId="{6F3316E0-05B6-4B1F-B82C-5030DF8E76E6}" type="pres">
      <dgm:prSet presAssocID="{CDB3CB2A-7373-426A-A413-CBD9E6D0775C}" presName="sibTrans" presStyleLbl="sibTrans2D1" presStyleIdx="5" presStyleCnt="6"/>
      <dgm:spPr/>
    </dgm:pt>
    <dgm:pt modelId="{FEA84A17-F6C5-4FC1-8EED-EF3259685E69}" type="pres">
      <dgm:prSet presAssocID="{06560971-C2D0-4B29-B0A0-7FC49E0E6F97}" presName="child" presStyleLbl="alignAccFollowNode1" presStyleIdx="5" presStyleCnt="6">
        <dgm:presLayoutVars>
          <dgm:chMax val="0"/>
          <dgm:bulletEnabled val="1"/>
        </dgm:presLayoutVars>
      </dgm:prSet>
      <dgm:spPr/>
    </dgm:pt>
  </dgm:ptLst>
  <dgm:cxnLst>
    <dgm:cxn modelId="{02F5600A-D396-4735-930F-5ED1D4A68CC3}" type="presOf" srcId="{06560971-C2D0-4B29-B0A0-7FC49E0E6F97}" destId="{FEA84A17-F6C5-4FC1-8EED-EF3259685E69}" srcOrd="0" destOrd="0" presId="urn:microsoft.com/office/officeart/2005/8/layout/lProcess1"/>
    <dgm:cxn modelId="{F095021C-034B-4DBC-92A8-6CF9EFDB2C46}" type="presOf" srcId="{5FDF8DDC-0482-46FC-9889-EF5811EE56E6}" destId="{4440D662-2638-4FEF-864E-C45CB6C5DA46}" srcOrd="0" destOrd="0" presId="urn:microsoft.com/office/officeart/2005/8/layout/lProcess1"/>
    <dgm:cxn modelId="{CA1D2820-EFD4-4A33-ADEE-6F8C148118F7}" type="presOf" srcId="{3407FF0C-2421-4BB4-BB94-6EB97C91EAE6}" destId="{55D00A3C-4286-4E7E-A218-DB3E80D92175}" srcOrd="0" destOrd="0" presId="urn:microsoft.com/office/officeart/2005/8/layout/lProcess1"/>
    <dgm:cxn modelId="{18464C20-E1C5-4E08-BA5B-CB3B54126565}" type="presOf" srcId="{592C0BC0-FFB6-4B56-9DE3-87D87C51B433}" destId="{DBF476C4-5F71-432D-AC0A-7A4DD8A068E6}" srcOrd="0" destOrd="0" presId="urn:microsoft.com/office/officeart/2005/8/layout/lProcess1"/>
    <dgm:cxn modelId="{42839822-7F94-4C4A-88F1-80C440436B11}" type="presOf" srcId="{3D9F64B9-F58C-4494-ABEB-19DF84FFBC5B}" destId="{6A077226-5C12-4BC1-927F-4A5C4635F9DD}" srcOrd="0" destOrd="0" presId="urn:microsoft.com/office/officeart/2005/8/layout/lProcess1"/>
    <dgm:cxn modelId="{9B8BF623-5F69-455A-9B31-0AA418B9118F}" type="presOf" srcId="{C07D9DEC-9FF6-4816-AD7A-7A89F453F28B}" destId="{133320E3-BE04-499C-8392-2F676C6CA312}" srcOrd="0" destOrd="0" presId="urn:microsoft.com/office/officeart/2005/8/layout/lProcess1"/>
    <dgm:cxn modelId="{065CDB34-7E9E-40D3-972D-5440B7A799D4}" type="presOf" srcId="{CDB3CB2A-7373-426A-A413-CBD9E6D0775C}" destId="{6F3316E0-05B6-4B1F-B82C-5030DF8E76E6}" srcOrd="0" destOrd="0" presId="urn:microsoft.com/office/officeart/2005/8/layout/lProcess1"/>
    <dgm:cxn modelId="{5DC3113E-C42C-4A26-A306-A2AABB04AF8F}" type="presOf" srcId="{499098FD-E7B0-4B3B-AB41-03B4DB475868}" destId="{3EDBA407-590F-4BAE-B77E-D40F920C790A}" srcOrd="0" destOrd="0" presId="urn:microsoft.com/office/officeart/2005/8/layout/lProcess1"/>
    <dgm:cxn modelId="{5EBE6A62-1177-4BD9-936F-15A37EE7BE2C}" type="presOf" srcId="{2D3A7FF4-A386-49B4-BFE5-13A5FB8F5D88}" destId="{5956A61E-8059-43A5-AC03-CE9E6547D5E9}" srcOrd="0" destOrd="0" presId="urn:microsoft.com/office/officeart/2005/8/layout/lProcess1"/>
    <dgm:cxn modelId="{71C6CF66-3641-4AB9-B4E5-D87D938D03C3}" srcId="{5771474D-6068-4373-904B-0D043F53846C}" destId="{3D9F64B9-F58C-4494-ABEB-19DF84FFBC5B}" srcOrd="0" destOrd="0" parTransId="{426A38BD-93EB-4A0F-9C9E-6734A3A2ED5F}" sibTransId="{98E57F78-74F9-43C9-94F3-12F347147A68}"/>
    <dgm:cxn modelId="{21D2BA4F-D24F-4CB3-B7C4-62C199E94CB7}" srcId="{DE96F4DB-086A-46FB-9D80-48F8728A6B77}" destId="{DC73AB50-AAFD-475A-A0D3-8BE759A156CE}" srcOrd="1" destOrd="0" parTransId="{B741C9E8-55D3-4698-9B07-10E5CDD98391}" sibTransId="{CDB3CB2A-7373-426A-A413-CBD9E6D0775C}"/>
    <dgm:cxn modelId="{5DAF0375-B219-42CC-8136-186F08BADDC3}" type="presOf" srcId="{D6AD2BB7-3880-4DD1-B518-AB90BEF93DF2}" destId="{FF463E97-90AC-4BC7-8545-A09E6C1AA555}" srcOrd="0" destOrd="0" presId="urn:microsoft.com/office/officeart/2005/8/layout/lProcess1"/>
    <dgm:cxn modelId="{531B1F77-15B1-4CC5-88CB-BFFB5DF0C515}" srcId="{3D9F64B9-F58C-4494-ABEB-19DF84FFBC5B}" destId="{3407FF0C-2421-4BB4-BB94-6EB97C91EAE6}" srcOrd="0" destOrd="0" parTransId="{592C0BC0-FFB6-4B56-9DE3-87D87C51B433}" sibTransId="{5FDF8DDC-0482-46FC-9889-EF5811EE56E6}"/>
    <dgm:cxn modelId="{2F832282-E62B-481D-B171-FB2308A416FC}" type="presOf" srcId="{5771474D-6068-4373-904B-0D043F53846C}" destId="{27884484-2E16-4447-8515-4F48C560DBA6}" srcOrd="0" destOrd="0" presId="urn:microsoft.com/office/officeart/2005/8/layout/lProcess1"/>
    <dgm:cxn modelId="{61C17A8E-2466-45E5-B5BB-84BD4A7617A5}" srcId="{DE96F4DB-086A-46FB-9D80-48F8728A6B77}" destId="{06560971-C2D0-4B29-B0A0-7FC49E0E6F97}" srcOrd="2" destOrd="0" parTransId="{AFE25A82-3478-4842-B823-A8058E86135E}" sibTransId="{04E68CA3-8962-4397-B03D-A80442DD72C4}"/>
    <dgm:cxn modelId="{B4516CBC-4DA0-4FC0-9BF4-9BB706E25C22}" srcId="{DE96F4DB-086A-46FB-9D80-48F8728A6B77}" destId="{45B73191-C5E7-47EF-B16B-952DE06D1403}" srcOrd="0" destOrd="0" parTransId="{499098FD-E7B0-4B3B-AB41-03B4DB475868}" sibTransId="{2D3A7FF4-A386-49B4-BFE5-13A5FB8F5D88}"/>
    <dgm:cxn modelId="{45E066CA-C05C-4038-820A-91F6DEB6E71C}" srcId="{5771474D-6068-4373-904B-0D043F53846C}" destId="{DE96F4DB-086A-46FB-9D80-48F8728A6B77}" srcOrd="1" destOrd="0" parTransId="{54014624-E950-40C0-9788-D141809BA7B9}" sibTransId="{6F6F9031-9BD1-4A31-AF08-4E33E3455B59}"/>
    <dgm:cxn modelId="{BD637EDE-0604-42B6-A19E-464BFC0D18CE}" type="presOf" srcId="{DC73AB50-AAFD-475A-A0D3-8BE759A156CE}" destId="{E497EA3B-2506-4E4E-BC3B-2928B45E1F8D}" srcOrd="0" destOrd="0" presId="urn:microsoft.com/office/officeart/2005/8/layout/lProcess1"/>
    <dgm:cxn modelId="{35B651F4-B916-4B99-AB22-319B88F1DA1A}" srcId="{3D9F64B9-F58C-4494-ABEB-19DF84FFBC5B}" destId="{C07D9DEC-9FF6-4816-AD7A-7A89F453F28B}" srcOrd="1" destOrd="0" parTransId="{5D596F34-CEEE-4437-B9C0-B1E45891256D}" sibTransId="{4E01EEC4-39BE-45CF-AE37-EE3F0A7CE63F}"/>
    <dgm:cxn modelId="{346ED8F9-5A91-467A-B3DF-0C29210BDB31}" type="presOf" srcId="{45B73191-C5E7-47EF-B16B-952DE06D1403}" destId="{095B1EC3-413A-4A2A-8B10-C2A07C5ACA7B}" srcOrd="0" destOrd="0" presId="urn:microsoft.com/office/officeart/2005/8/layout/lProcess1"/>
    <dgm:cxn modelId="{E7628FFB-DB85-4656-8B85-D2E294E5C06E}" type="presOf" srcId="{DE96F4DB-086A-46FB-9D80-48F8728A6B77}" destId="{B357E003-FD0A-4617-91B8-69154343A380}" srcOrd="0" destOrd="0" presId="urn:microsoft.com/office/officeart/2005/8/layout/lProcess1"/>
    <dgm:cxn modelId="{32ADEAFD-DF7C-4290-A786-C5DC0E4CCDCC}" srcId="{3D9F64B9-F58C-4494-ABEB-19DF84FFBC5B}" destId="{D6AD2BB7-3880-4DD1-B518-AB90BEF93DF2}" srcOrd="2" destOrd="0" parTransId="{1988ECBF-E442-423E-BEEF-FC59B6A68BDA}" sibTransId="{0759CBB1-AD1C-4403-BBD5-D41FFD262510}"/>
    <dgm:cxn modelId="{CE32D5FE-F9C1-4DB4-92D9-D1685F2143E8}" type="presOf" srcId="{4E01EEC4-39BE-45CF-AE37-EE3F0A7CE63F}" destId="{F1C6D30F-F02B-4627-A8B6-9DBA7D9F8926}" srcOrd="0" destOrd="0" presId="urn:microsoft.com/office/officeart/2005/8/layout/lProcess1"/>
    <dgm:cxn modelId="{753EBD9E-D16A-4FB7-93E5-9AD7D1F1DADE}" type="presParOf" srcId="{27884484-2E16-4447-8515-4F48C560DBA6}" destId="{8A512160-B874-4562-8EB7-AD5F67E7897E}" srcOrd="0" destOrd="0" presId="urn:microsoft.com/office/officeart/2005/8/layout/lProcess1"/>
    <dgm:cxn modelId="{22FFD715-6FD1-4CCA-A423-E58DE873B7F0}" type="presParOf" srcId="{8A512160-B874-4562-8EB7-AD5F67E7897E}" destId="{6A077226-5C12-4BC1-927F-4A5C4635F9DD}" srcOrd="0" destOrd="0" presId="urn:microsoft.com/office/officeart/2005/8/layout/lProcess1"/>
    <dgm:cxn modelId="{EA54C739-D26C-4D82-998B-4BB5F48F7A41}" type="presParOf" srcId="{8A512160-B874-4562-8EB7-AD5F67E7897E}" destId="{DBF476C4-5F71-432D-AC0A-7A4DD8A068E6}" srcOrd="1" destOrd="0" presId="urn:microsoft.com/office/officeart/2005/8/layout/lProcess1"/>
    <dgm:cxn modelId="{FC0D1FF7-9AF9-4BF5-B6D4-27EFD9E8D2BA}" type="presParOf" srcId="{8A512160-B874-4562-8EB7-AD5F67E7897E}" destId="{55D00A3C-4286-4E7E-A218-DB3E80D92175}" srcOrd="2" destOrd="0" presId="urn:microsoft.com/office/officeart/2005/8/layout/lProcess1"/>
    <dgm:cxn modelId="{4997751D-D99E-4E95-8572-89CAC15C27BB}" type="presParOf" srcId="{8A512160-B874-4562-8EB7-AD5F67E7897E}" destId="{4440D662-2638-4FEF-864E-C45CB6C5DA46}" srcOrd="3" destOrd="0" presId="urn:microsoft.com/office/officeart/2005/8/layout/lProcess1"/>
    <dgm:cxn modelId="{F6E8ECDC-9D5B-4025-9CB9-521F538F2441}" type="presParOf" srcId="{8A512160-B874-4562-8EB7-AD5F67E7897E}" destId="{133320E3-BE04-499C-8392-2F676C6CA312}" srcOrd="4" destOrd="0" presId="urn:microsoft.com/office/officeart/2005/8/layout/lProcess1"/>
    <dgm:cxn modelId="{57786B4D-3141-43E0-B8FD-F4120AC41D3D}" type="presParOf" srcId="{8A512160-B874-4562-8EB7-AD5F67E7897E}" destId="{F1C6D30F-F02B-4627-A8B6-9DBA7D9F8926}" srcOrd="5" destOrd="0" presId="urn:microsoft.com/office/officeart/2005/8/layout/lProcess1"/>
    <dgm:cxn modelId="{302884F5-06EB-4993-8FE9-9715810A759A}" type="presParOf" srcId="{8A512160-B874-4562-8EB7-AD5F67E7897E}" destId="{FF463E97-90AC-4BC7-8545-A09E6C1AA555}" srcOrd="6" destOrd="0" presId="urn:microsoft.com/office/officeart/2005/8/layout/lProcess1"/>
    <dgm:cxn modelId="{A50B0807-8467-498A-B81C-085167CC3F75}" type="presParOf" srcId="{27884484-2E16-4447-8515-4F48C560DBA6}" destId="{4F2112A4-B4B9-4F3C-8C2F-F26B82819E35}" srcOrd="1" destOrd="0" presId="urn:microsoft.com/office/officeart/2005/8/layout/lProcess1"/>
    <dgm:cxn modelId="{5D25995B-EA36-4C23-8D77-7E00555D4DD2}" type="presParOf" srcId="{27884484-2E16-4447-8515-4F48C560DBA6}" destId="{9580D4BB-F028-4DCE-9590-BCA0251796DA}" srcOrd="2" destOrd="0" presId="urn:microsoft.com/office/officeart/2005/8/layout/lProcess1"/>
    <dgm:cxn modelId="{6D999C43-7EF4-42A3-A248-A11BCC63A30D}" type="presParOf" srcId="{9580D4BB-F028-4DCE-9590-BCA0251796DA}" destId="{B357E003-FD0A-4617-91B8-69154343A380}" srcOrd="0" destOrd="0" presId="urn:microsoft.com/office/officeart/2005/8/layout/lProcess1"/>
    <dgm:cxn modelId="{080F0280-03F9-45C4-B40B-61D44DE44FDF}" type="presParOf" srcId="{9580D4BB-F028-4DCE-9590-BCA0251796DA}" destId="{3EDBA407-590F-4BAE-B77E-D40F920C790A}" srcOrd="1" destOrd="0" presId="urn:microsoft.com/office/officeart/2005/8/layout/lProcess1"/>
    <dgm:cxn modelId="{813F9D78-B454-4F8F-A2F3-6E89E33D9699}" type="presParOf" srcId="{9580D4BB-F028-4DCE-9590-BCA0251796DA}" destId="{095B1EC3-413A-4A2A-8B10-C2A07C5ACA7B}" srcOrd="2" destOrd="0" presId="urn:microsoft.com/office/officeart/2005/8/layout/lProcess1"/>
    <dgm:cxn modelId="{FA573020-4734-4D4E-B4CD-CDEA5A32F84E}" type="presParOf" srcId="{9580D4BB-F028-4DCE-9590-BCA0251796DA}" destId="{5956A61E-8059-43A5-AC03-CE9E6547D5E9}" srcOrd="3" destOrd="0" presId="urn:microsoft.com/office/officeart/2005/8/layout/lProcess1"/>
    <dgm:cxn modelId="{1D2A4A48-E8C4-4050-9969-F603538DD624}" type="presParOf" srcId="{9580D4BB-F028-4DCE-9590-BCA0251796DA}" destId="{E497EA3B-2506-4E4E-BC3B-2928B45E1F8D}" srcOrd="4" destOrd="0" presId="urn:microsoft.com/office/officeart/2005/8/layout/lProcess1"/>
    <dgm:cxn modelId="{085DFD8B-4768-4B43-AD69-6B3FB1AD9AD9}" type="presParOf" srcId="{9580D4BB-F028-4DCE-9590-BCA0251796DA}" destId="{6F3316E0-05B6-4B1F-B82C-5030DF8E76E6}" srcOrd="5" destOrd="0" presId="urn:microsoft.com/office/officeart/2005/8/layout/lProcess1"/>
    <dgm:cxn modelId="{AEB3273D-CBA1-48FB-800B-5B36A77DF451}" type="presParOf" srcId="{9580D4BB-F028-4DCE-9590-BCA0251796DA}" destId="{FEA84A17-F6C5-4FC1-8EED-EF3259685E69}"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7A48F-5D5D-46E6-97C8-B4279DA956E0}">
      <dsp:nvSpPr>
        <dsp:cNvPr id="0" name=""/>
        <dsp:cNvSpPr/>
      </dsp:nvSpPr>
      <dsp:spPr>
        <a:xfrm rot="10800000">
          <a:off x="1550203" y="854"/>
          <a:ext cx="5159432" cy="1002587"/>
        </a:xfrm>
        <a:prstGeom prst="homePlate">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2113" tIns="110490" rIns="206248" bIns="11049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schemeClr val="accent2"/>
              </a:solidFill>
            </a:rPr>
            <a:t>Introduction</a:t>
          </a:r>
        </a:p>
      </dsp:txBody>
      <dsp:txXfrm rot="10800000">
        <a:off x="1800850" y="854"/>
        <a:ext cx="4908785" cy="1002587"/>
      </dsp:txXfrm>
    </dsp:sp>
    <dsp:sp modelId="{CAE4C864-FF8C-44BD-B322-BF8FA887A484}">
      <dsp:nvSpPr>
        <dsp:cNvPr id="0" name=""/>
        <dsp:cNvSpPr/>
      </dsp:nvSpPr>
      <dsp:spPr>
        <a:xfrm>
          <a:off x="475820" y="0"/>
          <a:ext cx="1002587" cy="100258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82D7EE-363F-4A7B-86D7-B002C99CBA3E}">
      <dsp:nvSpPr>
        <dsp:cNvPr id="0" name=""/>
        <dsp:cNvSpPr/>
      </dsp:nvSpPr>
      <dsp:spPr>
        <a:xfrm rot="10800000">
          <a:off x="1550203" y="1302721"/>
          <a:ext cx="5159432" cy="1002587"/>
        </a:xfrm>
        <a:prstGeom prst="homePlate">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2113" tIns="110490" rIns="206248" bIns="11049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schemeClr val="accent2"/>
              </a:solidFill>
            </a:rPr>
            <a:t>Automatic refactoring candidate identification</a:t>
          </a:r>
        </a:p>
      </dsp:txBody>
      <dsp:txXfrm rot="10800000">
        <a:off x="1800850" y="1302721"/>
        <a:ext cx="4908785" cy="1002587"/>
      </dsp:txXfrm>
    </dsp:sp>
    <dsp:sp modelId="{57478557-08DE-4BAA-B85D-DEF81CCF9F57}">
      <dsp:nvSpPr>
        <dsp:cNvPr id="0" name=""/>
        <dsp:cNvSpPr/>
      </dsp:nvSpPr>
      <dsp:spPr>
        <a:xfrm>
          <a:off x="475820" y="1260863"/>
          <a:ext cx="1002587" cy="1002587"/>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6589EA-6853-4106-9E7A-9900772F4F18}">
      <dsp:nvSpPr>
        <dsp:cNvPr id="0" name=""/>
        <dsp:cNvSpPr/>
      </dsp:nvSpPr>
      <dsp:spPr>
        <a:xfrm rot="10800000">
          <a:off x="1550203" y="2604588"/>
          <a:ext cx="5159432" cy="1002587"/>
        </a:xfrm>
        <a:prstGeom prst="homePlate">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2113" tIns="110490" rIns="206248" bIns="11049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schemeClr val="accent2"/>
              </a:solidFill>
              <a:latin typeface="Arial" panose="020B0604020202020204"/>
              <a:ea typeface="+mn-ea"/>
              <a:cs typeface="+mn-cs"/>
            </a:rPr>
            <a:t>Generating refactored code</a:t>
          </a:r>
        </a:p>
      </dsp:txBody>
      <dsp:txXfrm rot="10800000">
        <a:off x="1800850" y="2604588"/>
        <a:ext cx="4908785" cy="1002587"/>
      </dsp:txXfrm>
    </dsp:sp>
    <dsp:sp modelId="{0D14835A-DB12-4267-BEF9-3C6DDF135541}">
      <dsp:nvSpPr>
        <dsp:cNvPr id="0" name=""/>
        <dsp:cNvSpPr/>
      </dsp:nvSpPr>
      <dsp:spPr>
        <a:xfrm>
          <a:off x="475820" y="2562730"/>
          <a:ext cx="1002587" cy="1002587"/>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F126C3-4D73-4138-8A17-590E8FF299FA}">
      <dsp:nvSpPr>
        <dsp:cNvPr id="0" name=""/>
        <dsp:cNvSpPr/>
      </dsp:nvSpPr>
      <dsp:spPr>
        <a:xfrm rot="10800000">
          <a:off x="1550203" y="3906455"/>
          <a:ext cx="5159432" cy="1002587"/>
        </a:xfrm>
        <a:prstGeom prst="homePlate">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2113" tIns="110490" rIns="206248" bIns="11049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schemeClr val="accent2"/>
              </a:solidFill>
            </a:rPr>
            <a:t>Conclusions and Q&amp;A</a:t>
          </a:r>
        </a:p>
      </dsp:txBody>
      <dsp:txXfrm rot="10800000">
        <a:off x="1800850" y="3906455"/>
        <a:ext cx="4908785" cy="1002587"/>
      </dsp:txXfrm>
    </dsp:sp>
    <dsp:sp modelId="{5D3FB4C3-37F7-4EF8-8E13-E354B809DD97}">
      <dsp:nvSpPr>
        <dsp:cNvPr id="0" name=""/>
        <dsp:cNvSpPr/>
      </dsp:nvSpPr>
      <dsp:spPr>
        <a:xfrm>
          <a:off x="475820" y="3864597"/>
          <a:ext cx="1002587" cy="1002587"/>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D69B-DC4A-4334-8ABC-89AE264F7A83}">
      <dsp:nvSpPr>
        <dsp:cNvPr id="0" name=""/>
        <dsp:cNvSpPr/>
      </dsp:nvSpPr>
      <dsp:spPr>
        <a:xfrm rot="10800000">
          <a:off x="1637722" y="1804"/>
          <a:ext cx="5153289" cy="1358853"/>
        </a:xfrm>
        <a:prstGeom prst="homePlat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599217"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kern="1200" dirty="0"/>
            <a:t>Manual &amp; Semi-automated</a:t>
          </a:r>
        </a:p>
      </dsp:txBody>
      <dsp:txXfrm rot="10800000">
        <a:off x="1977435" y="1804"/>
        <a:ext cx="4813576" cy="1358853"/>
      </dsp:txXfrm>
    </dsp:sp>
    <dsp:sp modelId="{73C1CC6B-0A7D-40F1-9A87-13138A528999}">
      <dsp:nvSpPr>
        <dsp:cNvPr id="0" name=""/>
        <dsp:cNvSpPr/>
      </dsp:nvSpPr>
      <dsp:spPr>
        <a:xfrm>
          <a:off x="237845" y="1804"/>
          <a:ext cx="1358853" cy="135885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2AB81F9-21EE-4430-86E4-6211DF43767C}">
      <dsp:nvSpPr>
        <dsp:cNvPr id="0" name=""/>
        <dsp:cNvSpPr/>
      </dsp:nvSpPr>
      <dsp:spPr>
        <a:xfrm rot="10800000">
          <a:off x="1637722" y="1766285"/>
          <a:ext cx="5153289" cy="1358853"/>
        </a:xfrm>
        <a:prstGeom prst="homePlat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599217"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kern="1200" dirty="0"/>
            <a:t>Error-prone implementation</a:t>
          </a:r>
        </a:p>
      </dsp:txBody>
      <dsp:txXfrm rot="10800000">
        <a:off x="1977435" y="1766285"/>
        <a:ext cx="4813576" cy="1358853"/>
      </dsp:txXfrm>
    </dsp:sp>
    <dsp:sp modelId="{15307D13-5C0D-4A02-B36E-7915B7BCA6E2}">
      <dsp:nvSpPr>
        <dsp:cNvPr id="0" name=""/>
        <dsp:cNvSpPr/>
      </dsp:nvSpPr>
      <dsp:spPr>
        <a:xfrm>
          <a:off x="237845" y="1786369"/>
          <a:ext cx="1358853" cy="135885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9C604CE7-45F1-4A85-8523-3FF873184B2F}">
      <dsp:nvSpPr>
        <dsp:cNvPr id="0" name=""/>
        <dsp:cNvSpPr/>
      </dsp:nvSpPr>
      <dsp:spPr>
        <a:xfrm rot="10800000">
          <a:off x="1637722" y="3530766"/>
          <a:ext cx="5153289" cy="1358853"/>
        </a:xfrm>
        <a:prstGeom prst="homePlat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599217"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kern="1200" dirty="0"/>
            <a:t>Lack of automated tool support</a:t>
          </a:r>
        </a:p>
      </dsp:txBody>
      <dsp:txXfrm rot="10800000">
        <a:off x="1977435" y="3530766"/>
        <a:ext cx="4813576" cy="1358853"/>
      </dsp:txXfrm>
    </dsp:sp>
    <dsp:sp modelId="{68D16AD2-F29A-4851-AE12-FF5289E8770C}">
      <dsp:nvSpPr>
        <dsp:cNvPr id="0" name=""/>
        <dsp:cNvSpPr/>
      </dsp:nvSpPr>
      <dsp:spPr>
        <a:xfrm>
          <a:off x="237845" y="3530766"/>
          <a:ext cx="1358853" cy="13588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7B7A0-553F-496B-8F66-AB213CE61684}">
      <dsp:nvSpPr>
        <dsp:cNvPr id="0" name=""/>
        <dsp:cNvSpPr/>
      </dsp:nvSpPr>
      <dsp:spPr>
        <a:xfrm>
          <a:off x="1354666" y="0"/>
          <a:ext cx="5418667" cy="5418667"/>
        </a:xfrm>
        <a:prstGeom prst="diamond">
          <a:avLst/>
        </a:prstGeom>
        <a:solidFill>
          <a:schemeClr val="bg2"/>
        </a:solidFill>
        <a:ln>
          <a:noFill/>
        </a:ln>
        <a:effectLst/>
      </dsp:spPr>
      <dsp:style>
        <a:lnRef idx="0">
          <a:scrgbClr r="0" g="0" b="0"/>
        </a:lnRef>
        <a:fillRef idx="1">
          <a:scrgbClr r="0" g="0" b="0"/>
        </a:fillRef>
        <a:effectRef idx="0">
          <a:scrgbClr r="0" g="0" b="0"/>
        </a:effectRef>
        <a:fontRef idx="minor"/>
      </dsp:style>
    </dsp:sp>
    <dsp:sp modelId="{DFB31625-21A6-4546-9765-5A917F76E077}">
      <dsp:nvSpPr>
        <dsp:cNvPr id="0" name=""/>
        <dsp:cNvSpPr/>
      </dsp:nvSpPr>
      <dsp:spPr>
        <a:xfrm>
          <a:off x="1869439" y="514773"/>
          <a:ext cx="2113280" cy="2113280"/>
        </a:xfrm>
        <a:prstGeom prst="roundRect">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Accuracy</a:t>
          </a:r>
        </a:p>
      </dsp:txBody>
      <dsp:txXfrm>
        <a:off x="1972601" y="617935"/>
        <a:ext cx="1906956" cy="1906956"/>
      </dsp:txXfrm>
    </dsp:sp>
    <dsp:sp modelId="{A45CE24B-976B-4AB7-9C1D-6453161698B7}">
      <dsp:nvSpPr>
        <dsp:cNvPr id="0" name=""/>
        <dsp:cNvSpPr/>
      </dsp:nvSpPr>
      <dsp:spPr>
        <a:xfrm>
          <a:off x="4145280" y="514773"/>
          <a:ext cx="2113280" cy="2113280"/>
        </a:xfrm>
        <a:prstGeom prst="roundRect">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Precision</a:t>
          </a:r>
        </a:p>
      </dsp:txBody>
      <dsp:txXfrm>
        <a:off x="4248442" y="617935"/>
        <a:ext cx="1906956" cy="1906956"/>
      </dsp:txXfrm>
    </dsp:sp>
    <dsp:sp modelId="{A346CBE0-4042-4ADE-A310-2583244A9991}">
      <dsp:nvSpPr>
        <dsp:cNvPr id="0" name=""/>
        <dsp:cNvSpPr/>
      </dsp:nvSpPr>
      <dsp:spPr>
        <a:xfrm>
          <a:off x="1869439" y="2790613"/>
          <a:ext cx="2113280" cy="2113280"/>
        </a:xfrm>
        <a:prstGeom prst="roundRect">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Recall</a:t>
          </a:r>
        </a:p>
      </dsp:txBody>
      <dsp:txXfrm>
        <a:off x="1972601" y="2893775"/>
        <a:ext cx="1906956" cy="1906956"/>
      </dsp:txXfrm>
    </dsp:sp>
    <dsp:sp modelId="{48468C5C-8D51-4E3B-B6C6-DFBCED117123}">
      <dsp:nvSpPr>
        <dsp:cNvPr id="0" name=""/>
        <dsp:cNvSpPr/>
      </dsp:nvSpPr>
      <dsp:spPr>
        <a:xfrm>
          <a:off x="4145280" y="2790613"/>
          <a:ext cx="2113280" cy="2113280"/>
        </a:xfrm>
        <a:prstGeom prst="roundRect">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F1-Score</a:t>
          </a:r>
        </a:p>
      </dsp:txBody>
      <dsp:txXfrm>
        <a:off x="4248442" y="2893775"/>
        <a:ext cx="1906956" cy="1906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2CC56-87D4-48E3-877B-D7090002F623}">
      <dsp:nvSpPr>
        <dsp:cNvPr id="0" name=""/>
        <dsp:cNvSpPr/>
      </dsp:nvSpPr>
      <dsp:spPr>
        <a:xfrm>
          <a:off x="4249231" y="3471172"/>
          <a:ext cx="564552" cy="91440"/>
        </a:xfrm>
        <a:custGeom>
          <a:avLst/>
          <a:gdLst/>
          <a:ahLst/>
          <a:cxnLst/>
          <a:rect l="0" t="0" r="0" b="0"/>
          <a:pathLst>
            <a:path>
              <a:moveTo>
                <a:pt x="0" y="45720"/>
              </a:moveTo>
              <a:lnTo>
                <a:pt x="56455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17393" y="3502779"/>
        <a:ext cx="28227" cy="28227"/>
      </dsp:txXfrm>
    </dsp:sp>
    <dsp:sp modelId="{7F5A96D0-BB16-4084-8ED2-9E15B711947F}">
      <dsp:nvSpPr>
        <dsp:cNvPr id="0" name=""/>
        <dsp:cNvSpPr/>
      </dsp:nvSpPr>
      <dsp:spPr>
        <a:xfrm>
          <a:off x="861914" y="2441144"/>
          <a:ext cx="564552" cy="1075748"/>
        </a:xfrm>
        <a:custGeom>
          <a:avLst/>
          <a:gdLst/>
          <a:ahLst/>
          <a:cxnLst/>
          <a:rect l="0" t="0" r="0" b="0"/>
          <a:pathLst>
            <a:path>
              <a:moveTo>
                <a:pt x="0" y="0"/>
              </a:moveTo>
              <a:lnTo>
                <a:pt x="282276" y="0"/>
              </a:lnTo>
              <a:lnTo>
                <a:pt x="282276" y="1075748"/>
              </a:lnTo>
              <a:lnTo>
                <a:pt x="564552" y="10757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113818" y="2948646"/>
        <a:ext cx="60744" cy="60744"/>
      </dsp:txXfrm>
    </dsp:sp>
    <dsp:sp modelId="{3C04A947-1707-4D12-94FA-D241E9DE5392}">
      <dsp:nvSpPr>
        <dsp:cNvPr id="0" name=""/>
        <dsp:cNvSpPr/>
      </dsp:nvSpPr>
      <dsp:spPr>
        <a:xfrm>
          <a:off x="4249231" y="2395424"/>
          <a:ext cx="564552" cy="91440"/>
        </a:xfrm>
        <a:custGeom>
          <a:avLst/>
          <a:gdLst/>
          <a:ahLst/>
          <a:cxnLst/>
          <a:rect l="0" t="0" r="0" b="0"/>
          <a:pathLst>
            <a:path>
              <a:moveTo>
                <a:pt x="0" y="45720"/>
              </a:moveTo>
              <a:lnTo>
                <a:pt x="56455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17393" y="2427030"/>
        <a:ext cx="28227" cy="28227"/>
      </dsp:txXfrm>
    </dsp:sp>
    <dsp:sp modelId="{82DB8674-3E83-4736-8653-022C67D74274}">
      <dsp:nvSpPr>
        <dsp:cNvPr id="0" name=""/>
        <dsp:cNvSpPr/>
      </dsp:nvSpPr>
      <dsp:spPr>
        <a:xfrm>
          <a:off x="861914" y="2395424"/>
          <a:ext cx="564552" cy="91440"/>
        </a:xfrm>
        <a:custGeom>
          <a:avLst/>
          <a:gdLst/>
          <a:ahLst/>
          <a:cxnLst/>
          <a:rect l="0" t="0" r="0" b="0"/>
          <a:pathLst>
            <a:path>
              <a:moveTo>
                <a:pt x="0" y="45720"/>
              </a:moveTo>
              <a:lnTo>
                <a:pt x="56455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130077" y="2427030"/>
        <a:ext cx="28227" cy="28227"/>
      </dsp:txXfrm>
    </dsp:sp>
    <dsp:sp modelId="{0647A5A7-1D20-4678-9150-8EB00C69E416}">
      <dsp:nvSpPr>
        <dsp:cNvPr id="0" name=""/>
        <dsp:cNvSpPr/>
      </dsp:nvSpPr>
      <dsp:spPr>
        <a:xfrm>
          <a:off x="4249231" y="1319676"/>
          <a:ext cx="564552" cy="91440"/>
        </a:xfrm>
        <a:custGeom>
          <a:avLst/>
          <a:gdLst/>
          <a:ahLst/>
          <a:cxnLst/>
          <a:rect l="0" t="0" r="0" b="0"/>
          <a:pathLst>
            <a:path>
              <a:moveTo>
                <a:pt x="0" y="45720"/>
              </a:moveTo>
              <a:lnTo>
                <a:pt x="56455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517393" y="1351282"/>
        <a:ext cx="28227" cy="28227"/>
      </dsp:txXfrm>
    </dsp:sp>
    <dsp:sp modelId="{A8C1350B-646A-4649-A97F-0505171D5CCB}">
      <dsp:nvSpPr>
        <dsp:cNvPr id="0" name=""/>
        <dsp:cNvSpPr/>
      </dsp:nvSpPr>
      <dsp:spPr>
        <a:xfrm>
          <a:off x="861914" y="1365396"/>
          <a:ext cx="564552" cy="1075748"/>
        </a:xfrm>
        <a:custGeom>
          <a:avLst/>
          <a:gdLst/>
          <a:ahLst/>
          <a:cxnLst/>
          <a:rect l="0" t="0" r="0" b="0"/>
          <a:pathLst>
            <a:path>
              <a:moveTo>
                <a:pt x="0" y="1075748"/>
              </a:moveTo>
              <a:lnTo>
                <a:pt x="282276" y="1075748"/>
              </a:lnTo>
              <a:lnTo>
                <a:pt x="282276" y="0"/>
              </a:lnTo>
              <a:lnTo>
                <a:pt x="5645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113818" y="1872898"/>
        <a:ext cx="60744" cy="60744"/>
      </dsp:txXfrm>
    </dsp:sp>
    <dsp:sp modelId="{7BAC8FAC-9DDF-4E73-8511-5BDBE1ABF5C5}">
      <dsp:nvSpPr>
        <dsp:cNvPr id="0" name=""/>
        <dsp:cNvSpPr/>
      </dsp:nvSpPr>
      <dsp:spPr>
        <a:xfrm rot="16200000">
          <a:off x="-1833118" y="2010845"/>
          <a:ext cx="4529467" cy="860598"/>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en-IN" sz="4900" kern="1200" dirty="0"/>
            <a:t>Generated code</a:t>
          </a:r>
        </a:p>
      </dsp:txBody>
      <dsp:txXfrm>
        <a:off x="-1833118" y="2010845"/>
        <a:ext cx="4529467" cy="860598"/>
      </dsp:txXfrm>
    </dsp:sp>
    <dsp:sp modelId="{DF6030C2-B034-4453-95D6-4DFF4C10FFE8}">
      <dsp:nvSpPr>
        <dsp:cNvPr id="0" name=""/>
        <dsp:cNvSpPr/>
      </dsp:nvSpPr>
      <dsp:spPr>
        <a:xfrm>
          <a:off x="1426467" y="935096"/>
          <a:ext cx="2822764" cy="860598"/>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chemeClr val="tx1"/>
              </a:solidFill>
            </a:rPr>
            <a:t>Error nodes in AST?</a:t>
          </a:r>
        </a:p>
      </dsp:txBody>
      <dsp:txXfrm>
        <a:off x="1426467" y="935096"/>
        <a:ext cx="2822764" cy="860598"/>
      </dsp:txXfrm>
    </dsp:sp>
    <dsp:sp modelId="{5D1D3C19-4AF5-4A9A-97B7-F77DD629BE75}">
      <dsp:nvSpPr>
        <dsp:cNvPr id="0" name=""/>
        <dsp:cNvSpPr/>
      </dsp:nvSpPr>
      <dsp:spPr>
        <a:xfrm>
          <a:off x="4813784" y="935096"/>
          <a:ext cx="2822764" cy="860598"/>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err="1">
              <a:solidFill>
                <a:schemeClr val="tx1"/>
              </a:solidFill>
            </a:rPr>
            <a:t>R</a:t>
          </a:r>
          <a:r>
            <a:rPr lang="en-IN" sz="3100" kern="1200" baseline="-25000" dirty="0" err="1">
              <a:solidFill>
                <a:schemeClr val="tx1"/>
              </a:solidFill>
            </a:rPr>
            <a:t>syntax</a:t>
          </a:r>
          <a:r>
            <a:rPr lang="en-IN" sz="3100" kern="1200" baseline="-25000" dirty="0">
              <a:solidFill>
                <a:schemeClr val="tx1"/>
              </a:solidFill>
            </a:rPr>
            <a:t> </a:t>
          </a:r>
          <a:r>
            <a:rPr lang="en-IN" sz="3100" kern="1200" baseline="0" dirty="0">
              <a:solidFill>
                <a:schemeClr val="tx1"/>
              </a:solidFill>
            </a:rPr>
            <a:t>= 1 or -1</a:t>
          </a:r>
          <a:endParaRPr lang="en-IN" sz="3100" kern="1200" dirty="0">
            <a:solidFill>
              <a:schemeClr val="tx1"/>
            </a:solidFill>
          </a:endParaRPr>
        </a:p>
      </dsp:txBody>
      <dsp:txXfrm>
        <a:off x="4813784" y="935096"/>
        <a:ext cx="2822764" cy="860598"/>
      </dsp:txXfrm>
    </dsp:sp>
    <dsp:sp modelId="{0417781E-EB3B-4537-AFE5-456D704D9925}">
      <dsp:nvSpPr>
        <dsp:cNvPr id="0" name=""/>
        <dsp:cNvSpPr/>
      </dsp:nvSpPr>
      <dsp:spPr>
        <a:xfrm>
          <a:off x="1426467" y="2010845"/>
          <a:ext cx="2822764" cy="860598"/>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chemeClr val="tx1"/>
              </a:solidFill>
            </a:rPr>
            <a:t>Compiles?</a:t>
          </a:r>
        </a:p>
      </dsp:txBody>
      <dsp:txXfrm>
        <a:off x="1426467" y="2010845"/>
        <a:ext cx="2822764" cy="860598"/>
      </dsp:txXfrm>
    </dsp:sp>
    <dsp:sp modelId="{3AD599C3-8849-41E6-8619-692C50DDBD9B}">
      <dsp:nvSpPr>
        <dsp:cNvPr id="0" name=""/>
        <dsp:cNvSpPr/>
      </dsp:nvSpPr>
      <dsp:spPr>
        <a:xfrm>
          <a:off x="4813784" y="2010845"/>
          <a:ext cx="2822764" cy="860598"/>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err="1">
              <a:solidFill>
                <a:schemeClr val="tx1"/>
              </a:solidFill>
            </a:rPr>
            <a:t>R</a:t>
          </a:r>
          <a:r>
            <a:rPr lang="en-IN" sz="3100" kern="1200" baseline="-25000" dirty="0" err="1">
              <a:solidFill>
                <a:schemeClr val="tx1"/>
              </a:solidFill>
            </a:rPr>
            <a:t>compile</a:t>
          </a:r>
          <a:r>
            <a:rPr lang="en-IN" sz="3100" kern="1200" baseline="-25000" dirty="0">
              <a:solidFill>
                <a:schemeClr val="tx1"/>
              </a:solidFill>
            </a:rPr>
            <a:t> </a:t>
          </a:r>
          <a:r>
            <a:rPr lang="en-IN" sz="3100" kern="1200" baseline="0" dirty="0">
              <a:solidFill>
                <a:schemeClr val="tx1"/>
              </a:solidFill>
            </a:rPr>
            <a:t>= 1 or 0</a:t>
          </a:r>
          <a:endParaRPr lang="en-IN" sz="3100" kern="1200" dirty="0">
            <a:solidFill>
              <a:schemeClr val="tx1"/>
            </a:solidFill>
          </a:endParaRPr>
        </a:p>
      </dsp:txBody>
      <dsp:txXfrm>
        <a:off x="4813784" y="2010845"/>
        <a:ext cx="2822764" cy="860598"/>
      </dsp:txXfrm>
    </dsp:sp>
    <dsp:sp modelId="{30D00465-9638-489D-98E9-B009534E8D84}">
      <dsp:nvSpPr>
        <dsp:cNvPr id="0" name=""/>
        <dsp:cNvSpPr/>
      </dsp:nvSpPr>
      <dsp:spPr>
        <a:xfrm>
          <a:off x="1426467" y="3086593"/>
          <a:ext cx="2822764" cy="860598"/>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solidFill>
                <a:schemeClr val="tx1"/>
              </a:solidFill>
            </a:rPr>
            <a:t>Refactoring detected?</a:t>
          </a:r>
        </a:p>
      </dsp:txBody>
      <dsp:txXfrm>
        <a:off x="1426467" y="3086593"/>
        <a:ext cx="2822764" cy="860598"/>
      </dsp:txXfrm>
    </dsp:sp>
    <dsp:sp modelId="{2309E226-B566-4E88-8225-164307F1FE75}">
      <dsp:nvSpPr>
        <dsp:cNvPr id="0" name=""/>
        <dsp:cNvSpPr/>
      </dsp:nvSpPr>
      <dsp:spPr>
        <a:xfrm>
          <a:off x="4813784" y="3086593"/>
          <a:ext cx="2822764" cy="860598"/>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err="1">
              <a:solidFill>
                <a:schemeClr val="tx1"/>
              </a:solidFill>
            </a:rPr>
            <a:t>R</a:t>
          </a:r>
          <a:r>
            <a:rPr lang="en-IN" sz="3100" kern="1200" baseline="-25000" dirty="0" err="1">
              <a:solidFill>
                <a:schemeClr val="tx1"/>
              </a:solidFill>
            </a:rPr>
            <a:t>detect</a:t>
          </a:r>
          <a:r>
            <a:rPr lang="en-IN" sz="3100" kern="1200" baseline="-25000" dirty="0">
              <a:solidFill>
                <a:schemeClr val="tx1"/>
              </a:solidFill>
            </a:rPr>
            <a:t> </a:t>
          </a:r>
          <a:r>
            <a:rPr lang="en-IN" sz="3100" kern="1200" baseline="0" dirty="0">
              <a:solidFill>
                <a:schemeClr val="tx1"/>
              </a:solidFill>
            </a:rPr>
            <a:t>= 1 or -1</a:t>
          </a:r>
          <a:endParaRPr lang="en-IN" sz="3100" kern="1200" dirty="0">
            <a:solidFill>
              <a:schemeClr val="tx1"/>
            </a:solidFill>
          </a:endParaRPr>
        </a:p>
      </dsp:txBody>
      <dsp:txXfrm>
        <a:off x="4813784" y="3086593"/>
        <a:ext cx="2822764" cy="8605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77226-5C12-4BC1-927F-4A5C4635F9DD}">
      <dsp:nvSpPr>
        <dsp:cNvPr id="0" name=""/>
        <dsp:cNvSpPr/>
      </dsp:nvSpPr>
      <dsp:spPr>
        <a:xfrm>
          <a:off x="2262" y="334738"/>
          <a:ext cx="3601793" cy="90044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t>Refactoring Candidate Identification</a:t>
          </a:r>
        </a:p>
      </dsp:txBody>
      <dsp:txXfrm>
        <a:off x="28635" y="361111"/>
        <a:ext cx="3549047" cy="847702"/>
      </dsp:txXfrm>
    </dsp:sp>
    <dsp:sp modelId="{DBF476C4-5F71-432D-AC0A-7A4DD8A068E6}">
      <dsp:nvSpPr>
        <dsp:cNvPr id="0" name=""/>
        <dsp:cNvSpPr/>
      </dsp:nvSpPr>
      <dsp:spPr>
        <a:xfrm rot="5400000">
          <a:off x="1724370" y="1313976"/>
          <a:ext cx="157578" cy="157578"/>
        </a:xfrm>
        <a:prstGeom prst="rightArrow">
          <a:avLst>
            <a:gd name="adj1" fmla="val 66700"/>
            <a:gd name="adj2" fmla="val 50000"/>
          </a:avLst>
        </a:prstGeom>
        <a:solidFill>
          <a:srgbClr val="E9E6DF"/>
        </a:solidFill>
        <a:ln>
          <a:noFill/>
        </a:ln>
        <a:effectLst/>
      </dsp:spPr>
      <dsp:style>
        <a:lnRef idx="0">
          <a:scrgbClr r="0" g="0" b="0"/>
        </a:lnRef>
        <a:fillRef idx="1">
          <a:scrgbClr r="0" g="0" b="0"/>
        </a:fillRef>
        <a:effectRef idx="0">
          <a:scrgbClr r="0" g="0" b="0"/>
        </a:effectRef>
        <a:fontRef idx="minor">
          <a:schemeClr val="lt1"/>
        </a:fontRef>
      </dsp:style>
    </dsp:sp>
    <dsp:sp modelId="{55D00A3C-4286-4E7E-A218-DB3E80D92175}">
      <dsp:nvSpPr>
        <dsp:cNvPr id="0" name=""/>
        <dsp:cNvSpPr/>
      </dsp:nvSpPr>
      <dsp:spPr>
        <a:xfrm>
          <a:off x="2262" y="1550344"/>
          <a:ext cx="3601793" cy="90044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Static metric based manual identification</a:t>
          </a:r>
        </a:p>
      </dsp:txBody>
      <dsp:txXfrm>
        <a:off x="28635" y="1576717"/>
        <a:ext cx="3549047" cy="847702"/>
      </dsp:txXfrm>
    </dsp:sp>
    <dsp:sp modelId="{4440D662-2638-4FEF-864E-C45CB6C5DA46}">
      <dsp:nvSpPr>
        <dsp:cNvPr id="0" name=""/>
        <dsp:cNvSpPr/>
      </dsp:nvSpPr>
      <dsp:spPr>
        <a:xfrm rot="5400000">
          <a:off x="1724370" y="2529581"/>
          <a:ext cx="157578" cy="157578"/>
        </a:xfrm>
        <a:prstGeom prst="rightArrow">
          <a:avLst>
            <a:gd name="adj1" fmla="val 66700"/>
            <a:gd name="adj2" fmla="val 50000"/>
          </a:avLst>
        </a:prstGeom>
        <a:solidFill>
          <a:srgbClr val="E9E6DF"/>
        </a:solidFill>
        <a:ln>
          <a:noFill/>
        </a:ln>
        <a:effectLst/>
      </dsp:spPr>
      <dsp:style>
        <a:lnRef idx="0">
          <a:scrgbClr r="0" g="0" b="0"/>
        </a:lnRef>
        <a:fillRef idx="1">
          <a:scrgbClr r="0" g="0" b="0"/>
        </a:fillRef>
        <a:effectRef idx="0">
          <a:scrgbClr r="0" g="0" b="0"/>
        </a:effectRef>
        <a:fontRef idx="minor">
          <a:schemeClr val="lt1"/>
        </a:fontRef>
      </dsp:style>
    </dsp:sp>
    <dsp:sp modelId="{133320E3-BE04-499C-8392-2F676C6CA312}">
      <dsp:nvSpPr>
        <dsp:cNvPr id="0" name=""/>
        <dsp:cNvSpPr/>
      </dsp:nvSpPr>
      <dsp:spPr>
        <a:xfrm>
          <a:off x="2262" y="2765949"/>
          <a:ext cx="3601793" cy="90044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Metric based ML solutions</a:t>
          </a:r>
        </a:p>
      </dsp:txBody>
      <dsp:txXfrm>
        <a:off x="28635" y="2792322"/>
        <a:ext cx="3549047" cy="847702"/>
      </dsp:txXfrm>
    </dsp:sp>
    <dsp:sp modelId="{F1C6D30F-F02B-4627-A8B6-9DBA7D9F8926}">
      <dsp:nvSpPr>
        <dsp:cNvPr id="0" name=""/>
        <dsp:cNvSpPr/>
      </dsp:nvSpPr>
      <dsp:spPr>
        <a:xfrm rot="5400000">
          <a:off x="1724370" y="3745187"/>
          <a:ext cx="157578" cy="157578"/>
        </a:xfrm>
        <a:prstGeom prst="rightArrow">
          <a:avLst>
            <a:gd name="adj1" fmla="val 66700"/>
            <a:gd name="adj2" fmla="val 50000"/>
          </a:avLst>
        </a:prstGeom>
        <a:solidFill>
          <a:srgbClr val="E9E6DF"/>
        </a:solidFill>
        <a:ln>
          <a:noFill/>
        </a:ln>
        <a:effectLst/>
      </dsp:spPr>
      <dsp:style>
        <a:lnRef idx="0">
          <a:scrgbClr r="0" g="0" b="0"/>
        </a:lnRef>
        <a:fillRef idx="1">
          <a:scrgbClr r="0" g="0" b="0"/>
        </a:fillRef>
        <a:effectRef idx="0">
          <a:scrgbClr r="0" g="0" b="0"/>
        </a:effectRef>
        <a:fontRef idx="minor">
          <a:schemeClr val="lt1"/>
        </a:fontRef>
      </dsp:style>
    </dsp:sp>
    <dsp:sp modelId="{FF463E97-90AC-4BC7-8545-A09E6C1AA555}">
      <dsp:nvSpPr>
        <dsp:cNvPr id="0" name=""/>
        <dsp:cNvSpPr/>
      </dsp:nvSpPr>
      <dsp:spPr>
        <a:xfrm>
          <a:off x="2262" y="3981554"/>
          <a:ext cx="3601793" cy="90044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Proposed solution of self supervised learning beats SOTA by 30%</a:t>
          </a:r>
        </a:p>
      </dsp:txBody>
      <dsp:txXfrm>
        <a:off x="28635" y="4007927"/>
        <a:ext cx="3549047" cy="847702"/>
      </dsp:txXfrm>
    </dsp:sp>
    <dsp:sp modelId="{B357E003-FD0A-4617-91B8-69154343A380}">
      <dsp:nvSpPr>
        <dsp:cNvPr id="0" name=""/>
        <dsp:cNvSpPr/>
      </dsp:nvSpPr>
      <dsp:spPr>
        <a:xfrm>
          <a:off x="4108307" y="334738"/>
          <a:ext cx="3601793" cy="900448"/>
        </a:xfrm>
        <a:prstGeom prst="roundRect">
          <a:avLst>
            <a:gd name="adj" fmla="val 1000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IN" sz="2700" kern="1200" dirty="0"/>
            <a:t>Refactoring Generation</a:t>
          </a:r>
        </a:p>
      </dsp:txBody>
      <dsp:txXfrm>
        <a:off x="4134680" y="361111"/>
        <a:ext cx="3549047" cy="847702"/>
      </dsp:txXfrm>
    </dsp:sp>
    <dsp:sp modelId="{3EDBA407-590F-4BAE-B77E-D40F920C790A}">
      <dsp:nvSpPr>
        <dsp:cNvPr id="0" name=""/>
        <dsp:cNvSpPr/>
      </dsp:nvSpPr>
      <dsp:spPr>
        <a:xfrm rot="5400000">
          <a:off x="5830415" y="1313976"/>
          <a:ext cx="157578" cy="157578"/>
        </a:xfrm>
        <a:prstGeom prst="rightArrow">
          <a:avLst>
            <a:gd name="adj1" fmla="val 66700"/>
            <a:gd name="adj2" fmla="val 50000"/>
          </a:avLst>
        </a:prstGeom>
        <a:solidFill>
          <a:srgbClr val="E9E6DF"/>
        </a:solidFill>
        <a:ln>
          <a:noFill/>
        </a:ln>
        <a:effectLst/>
      </dsp:spPr>
      <dsp:style>
        <a:lnRef idx="0">
          <a:scrgbClr r="0" g="0" b="0"/>
        </a:lnRef>
        <a:fillRef idx="1">
          <a:scrgbClr r="0" g="0" b="0"/>
        </a:fillRef>
        <a:effectRef idx="0">
          <a:scrgbClr r="0" g="0" b="0"/>
        </a:effectRef>
        <a:fontRef idx="minor">
          <a:schemeClr val="lt1"/>
        </a:fontRef>
      </dsp:style>
    </dsp:sp>
    <dsp:sp modelId="{095B1EC3-413A-4A2A-8B10-C2A07C5ACA7B}">
      <dsp:nvSpPr>
        <dsp:cNvPr id="0" name=""/>
        <dsp:cNvSpPr/>
      </dsp:nvSpPr>
      <dsp:spPr>
        <a:xfrm>
          <a:off x="4108307" y="1550344"/>
          <a:ext cx="3601793" cy="90044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Manual selection of code blocks</a:t>
          </a:r>
        </a:p>
      </dsp:txBody>
      <dsp:txXfrm>
        <a:off x="4134680" y="1576717"/>
        <a:ext cx="3549047" cy="847702"/>
      </dsp:txXfrm>
    </dsp:sp>
    <dsp:sp modelId="{5956A61E-8059-43A5-AC03-CE9E6547D5E9}">
      <dsp:nvSpPr>
        <dsp:cNvPr id="0" name=""/>
        <dsp:cNvSpPr/>
      </dsp:nvSpPr>
      <dsp:spPr>
        <a:xfrm rot="5400000">
          <a:off x="5830415" y="2529581"/>
          <a:ext cx="157578" cy="157578"/>
        </a:xfrm>
        <a:prstGeom prst="rightArrow">
          <a:avLst>
            <a:gd name="adj1" fmla="val 66700"/>
            <a:gd name="adj2" fmla="val 50000"/>
          </a:avLst>
        </a:prstGeom>
        <a:solidFill>
          <a:srgbClr val="E9E6DF"/>
        </a:solidFill>
        <a:ln>
          <a:noFill/>
        </a:ln>
        <a:effectLst/>
      </dsp:spPr>
      <dsp:style>
        <a:lnRef idx="0">
          <a:scrgbClr r="0" g="0" b="0"/>
        </a:lnRef>
        <a:fillRef idx="1">
          <a:scrgbClr r="0" g="0" b="0"/>
        </a:fillRef>
        <a:effectRef idx="0">
          <a:scrgbClr r="0" g="0" b="0"/>
        </a:effectRef>
        <a:fontRef idx="minor">
          <a:schemeClr val="lt1"/>
        </a:fontRef>
      </dsp:style>
    </dsp:sp>
    <dsp:sp modelId="{E497EA3B-2506-4E4E-BC3B-2928B45E1F8D}">
      <dsp:nvSpPr>
        <dsp:cNvPr id="0" name=""/>
        <dsp:cNvSpPr/>
      </dsp:nvSpPr>
      <dsp:spPr>
        <a:xfrm>
          <a:off x="4108307" y="2765949"/>
          <a:ext cx="3601793" cy="90044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Functionally inaccurate code generation</a:t>
          </a:r>
        </a:p>
      </dsp:txBody>
      <dsp:txXfrm>
        <a:off x="4134680" y="2792322"/>
        <a:ext cx="3549047" cy="847702"/>
      </dsp:txXfrm>
    </dsp:sp>
    <dsp:sp modelId="{6F3316E0-05B6-4B1F-B82C-5030DF8E76E6}">
      <dsp:nvSpPr>
        <dsp:cNvPr id="0" name=""/>
        <dsp:cNvSpPr/>
      </dsp:nvSpPr>
      <dsp:spPr>
        <a:xfrm rot="5400000">
          <a:off x="5830415" y="3745187"/>
          <a:ext cx="157578" cy="157578"/>
        </a:xfrm>
        <a:prstGeom prst="rightArrow">
          <a:avLst>
            <a:gd name="adj1" fmla="val 66700"/>
            <a:gd name="adj2" fmla="val 50000"/>
          </a:avLst>
        </a:prstGeom>
        <a:solidFill>
          <a:srgbClr val="E9E6DF"/>
        </a:solidFill>
        <a:ln>
          <a:noFill/>
        </a:ln>
        <a:effectLst/>
      </dsp:spPr>
      <dsp:style>
        <a:lnRef idx="0">
          <a:scrgbClr r="0" g="0" b="0"/>
        </a:lnRef>
        <a:fillRef idx="1">
          <a:scrgbClr r="0" g="0" b="0"/>
        </a:fillRef>
        <a:effectRef idx="0">
          <a:scrgbClr r="0" g="0" b="0"/>
        </a:effectRef>
        <a:fontRef idx="minor">
          <a:schemeClr val="lt1"/>
        </a:fontRef>
      </dsp:style>
    </dsp:sp>
    <dsp:sp modelId="{FEA84A17-F6C5-4FC1-8EED-EF3259685E69}">
      <dsp:nvSpPr>
        <dsp:cNvPr id="0" name=""/>
        <dsp:cNvSpPr/>
      </dsp:nvSpPr>
      <dsp:spPr>
        <a:xfrm>
          <a:off x="4108307" y="3981554"/>
          <a:ext cx="3601793" cy="90044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Aligning models with RL improved performance both quantitively and qualitatively</a:t>
          </a:r>
        </a:p>
      </dsp:txBody>
      <dsp:txXfrm>
        <a:off x="4134680" y="4007927"/>
        <a:ext cx="3549047" cy="84770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12/26/2024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GCB - GraphCodeBERT</a:t>
            </a:r>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GCB - GraphCodeBERT</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Hello and good morning everyone. My name is Indranil Palit and I will be presenting my Master’s thesis titled …</a:t>
            </a: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
        <p:nvSpPr>
          <p:cNvPr id="5" name="Footer Placeholder 4">
            <a:extLst>
              <a:ext uri="{FF2B5EF4-FFF2-40B4-BE49-F238E27FC236}">
                <a16:creationId xmlns:a16="http://schemas.microsoft.com/office/drawing/2014/main" id="{FC0E4E25-B64F-7839-5E99-8A1A5716D65C}"/>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594641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There has been efforts from the research community to develop automated solutions. However, these approaches mainly suffer from the following research gap. </a:t>
            </a:r>
            <a:r>
              <a:rPr lang="en-IN" b="1" dirty="0"/>
              <a:t>(click) </a:t>
            </a:r>
            <a:r>
              <a:rPr lang="en-IN" dirty="0"/>
              <a:t> Metric based automated identification consists of tools which identify refactoring candidates based on pre defined code metric thresholds like LOC, coupling, etc. </a:t>
            </a:r>
            <a:r>
              <a:rPr lang="en-IN" b="1" dirty="0"/>
              <a:t>(click) </a:t>
            </a:r>
            <a:r>
              <a:rPr lang="en-IN" b="0" dirty="0"/>
              <a:t>ML has shown promise to automatically identify hidden patterns in these metrics and classify if a method is a candidate for refactoring. Despite performing better than pre-defined thresholds they fail to understand the hidden contextual and semantic information present in the source code.</a:t>
            </a:r>
            <a:r>
              <a:rPr lang="en-IN" b="1" dirty="0"/>
              <a:t> (click)  </a:t>
            </a:r>
            <a:r>
              <a:rPr lang="en-IN" b="0" dirty="0"/>
              <a:t>Lastly, the classification algorithms have no solid way to segregate negative samples (i.e., methods that don’t require refactoring). They mostly rely on unsound heuristics such as LOC or pre defined code metrics.</a:t>
            </a:r>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
        <p:nvSpPr>
          <p:cNvPr id="5" name="Footer Placeholder 4">
            <a:extLst>
              <a:ext uri="{FF2B5EF4-FFF2-40B4-BE49-F238E27FC236}">
                <a16:creationId xmlns:a16="http://schemas.microsoft.com/office/drawing/2014/main" id="{191A0AB8-A437-0356-D67C-7D95BB1B4FB7}"/>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58545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a:t>
            </a:r>
            <a:r>
              <a:rPr lang="en-IN" dirty="0" err="1"/>
              <a:t>addressthese</a:t>
            </a:r>
            <a:r>
              <a:rPr lang="en-IN" dirty="0"/>
              <a:t> limitations, we propose the following solution to identify extract method refactoring candidate. Our approach consists of 4 major parts. </a:t>
            </a:r>
            <a:r>
              <a:rPr lang="en-IN" b="1" dirty="0"/>
              <a:t>(click) </a:t>
            </a:r>
            <a:r>
              <a:rPr lang="en-IN" dirty="0"/>
              <a:t>The first part is data collection. We take 5% of the repositories used in one of the previous work by </a:t>
            </a:r>
            <a:r>
              <a:rPr lang="en-IN" dirty="0" err="1"/>
              <a:t>Aniche</a:t>
            </a:r>
            <a:r>
              <a:rPr lang="en-IN" dirty="0"/>
              <a:t> et. al. </a:t>
            </a:r>
            <a:r>
              <a:rPr lang="en-IN" dirty="0" err="1"/>
              <a:t>RefMiner</a:t>
            </a:r>
            <a:r>
              <a:rPr lang="en-IN" dirty="0"/>
              <a:t> is a SOTA refactoring detection tool, which identifies which refactoring was performed at which commit. Using this tool and </a:t>
            </a:r>
            <a:r>
              <a:rPr lang="en-IN" dirty="0" err="1"/>
              <a:t>PyDriller</a:t>
            </a:r>
            <a:r>
              <a:rPr lang="en-IN" dirty="0"/>
              <a:t>, a Git repo parser tool, we construct the positive methods, i.e., methods requiring refactoring and negative methods, i.e. methods not requiring refactoring. </a:t>
            </a:r>
            <a:r>
              <a:rPr lang="en-IN" b="1" dirty="0"/>
              <a:t>(click) </a:t>
            </a:r>
            <a:r>
              <a:rPr lang="en-IN" b="0" dirty="0"/>
              <a:t>The collected data samples are passed through GCB to generate a rich representation of code in the form of embeddings. We performed a pilot study and found that max pooling gave better results than only taking the CLS token representation. </a:t>
            </a:r>
            <a:r>
              <a:rPr lang="en-IN" b="1" dirty="0"/>
              <a:t>(click) </a:t>
            </a:r>
            <a:r>
              <a:rPr lang="en-IN" b="0" dirty="0"/>
              <a:t>The generated embeddings were of size 768. To discard unimportant dimensional values we adopted a  self supervised learning method using autoencoders. The model compresses the input to a latent space representation of a smaller dimension and learns to regenerate the input with minimal loss. We utilized the encoder part of the AE model to reduce the dimensionality of our input. </a:t>
            </a:r>
            <a:r>
              <a:rPr lang="en-IN" b="1" dirty="0"/>
              <a:t>(click) </a:t>
            </a:r>
            <a:r>
              <a:rPr lang="en-IN" b="0" dirty="0"/>
              <a:t>Finally using this compressed representation we trained a binary classifier to identify refactoring candidates. </a:t>
            </a:r>
            <a:r>
              <a:rPr lang="en-IN" b="1" dirty="0"/>
              <a:t>(1m45s)</a:t>
            </a:r>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
        <p:nvSpPr>
          <p:cNvPr id="5" name="Footer Placeholder 4">
            <a:extLst>
              <a:ext uri="{FF2B5EF4-FFF2-40B4-BE49-F238E27FC236}">
                <a16:creationId xmlns:a16="http://schemas.microsoft.com/office/drawing/2014/main" id="{54AFE1DF-1655-24E0-337E-7D0D67556EF9}"/>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123944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One major limitation in the existing literature was the grounds on which a method was identified to be not a candidate for refactoring. </a:t>
            </a:r>
            <a:r>
              <a:rPr lang="en-IN" b="1" dirty="0"/>
              <a:t>(click)</a:t>
            </a:r>
            <a:r>
              <a:rPr lang="en-IN" dirty="0"/>
              <a:t> For example, in a class one method is getting refactored in a single commit, we can’t say that the remaining methods are negative samples. To solve this, We propose a novel approach and define negative samples as the modified original methods after refactoring. For example, if Method A undergoes refactoring forming modified method A and new method B, method B is considered as a negative sample. The idea behind this is that once a method has undergone refactoring, it is highly unlikely to undergo a similar refactoring in the same state.</a:t>
            </a:r>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
        <p:nvSpPr>
          <p:cNvPr id="5" name="Footer Placeholder 4">
            <a:extLst>
              <a:ext uri="{FF2B5EF4-FFF2-40B4-BE49-F238E27FC236}">
                <a16:creationId xmlns:a16="http://schemas.microsoft.com/office/drawing/2014/main" id="{F133C0D9-4F75-97A9-6406-A1D9EF293889}"/>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896017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0CE75-2067-C078-4BF3-0051E5510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265BB-EA9A-6E97-0E19-27C46D4E66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CEF70D-D1DA-D757-0563-782325BA9CF6}"/>
              </a:ext>
            </a:extLst>
          </p:cNvPr>
          <p:cNvSpPr>
            <a:spLocks noGrp="1"/>
          </p:cNvSpPr>
          <p:nvPr>
            <p:ph type="body" idx="1"/>
          </p:nvPr>
        </p:nvSpPr>
        <p:spPr/>
        <p:txBody>
          <a:bodyPr/>
          <a:lstStyle/>
          <a:p>
            <a:r>
              <a:rPr lang="en-IN" dirty="0"/>
              <a:t>We use this idea to create our dataset. </a:t>
            </a:r>
            <a:r>
              <a:rPr lang="en-IN" b="1" dirty="0"/>
              <a:t>(click) </a:t>
            </a:r>
            <a:r>
              <a:rPr lang="en-IN" b="0" dirty="0"/>
              <a:t>Clone and parse, </a:t>
            </a:r>
            <a:r>
              <a:rPr lang="en-IN" b="0" dirty="0" err="1"/>
              <a:t>refminer</a:t>
            </a:r>
            <a:r>
              <a:rPr lang="en-IN" b="0" dirty="0"/>
              <a:t> identifies before and after refactoring commits, using this information we label before refactoring original methods as candidates for ref or </a:t>
            </a:r>
            <a:r>
              <a:rPr lang="en-IN" b="0" dirty="0" err="1"/>
              <a:t>pos</a:t>
            </a:r>
            <a:r>
              <a:rPr lang="en-IN" b="0" dirty="0"/>
              <a:t> samples and methods after refactoring as negative samples.</a:t>
            </a:r>
            <a:endParaRPr lang="en-IN" dirty="0"/>
          </a:p>
        </p:txBody>
      </p:sp>
      <p:sp>
        <p:nvSpPr>
          <p:cNvPr id="4" name="Slide Number Placeholder 3">
            <a:extLst>
              <a:ext uri="{FF2B5EF4-FFF2-40B4-BE49-F238E27FC236}">
                <a16:creationId xmlns:a16="http://schemas.microsoft.com/office/drawing/2014/main" id="{0EE957BA-EE33-B029-AD09-F2B178CC5661}"/>
              </a:ext>
            </a:extLst>
          </p:cNvPr>
          <p:cNvSpPr>
            <a:spLocks noGrp="1"/>
          </p:cNvSpPr>
          <p:nvPr>
            <p:ph type="sldNum" sz="quarter" idx="5"/>
          </p:nvPr>
        </p:nvSpPr>
        <p:spPr/>
        <p:txBody>
          <a:bodyPr/>
          <a:lstStyle/>
          <a:p>
            <a:fld id="{D4B9A9E5-4F7F-4A7D-9DE1-899232329269}" type="slidenum">
              <a:rPr lang="en-US" smtClean="0"/>
              <a:t>13</a:t>
            </a:fld>
            <a:endParaRPr lang="en-US" dirty="0"/>
          </a:p>
        </p:txBody>
      </p:sp>
      <p:sp>
        <p:nvSpPr>
          <p:cNvPr id="5" name="Footer Placeholder 4">
            <a:extLst>
              <a:ext uri="{FF2B5EF4-FFF2-40B4-BE49-F238E27FC236}">
                <a16:creationId xmlns:a16="http://schemas.microsoft.com/office/drawing/2014/main" id="{4AD39245-661D-2F86-9BE1-DD2AE73B3AF3}"/>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1464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E4CF-0458-9A2E-04CA-D88FCAD84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6527E-66FB-9C3B-DCF5-1BA10BA40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F1614-7167-A464-9A5B-4407CF0AB4D5}"/>
              </a:ext>
            </a:extLst>
          </p:cNvPr>
          <p:cNvSpPr>
            <a:spLocks noGrp="1"/>
          </p:cNvSpPr>
          <p:nvPr>
            <p:ph type="body" idx="1"/>
          </p:nvPr>
        </p:nvSpPr>
        <p:spPr/>
        <p:txBody>
          <a:bodyPr/>
          <a:lstStyle/>
          <a:p>
            <a:r>
              <a:rPr lang="en-IN" dirty="0"/>
              <a:t>Based on our approach we formulate the following research questions. The first RQ discusses how our approach is compared to the state of the art methods. The second RQ talks about how effective is the AE in feature extraction. </a:t>
            </a:r>
          </a:p>
        </p:txBody>
      </p:sp>
      <p:sp>
        <p:nvSpPr>
          <p:cNvPr id="4" name="Slide Number Placeholder 3">
            <a:extLst>
              <a:ext uri="{FF2B5EF4-FFF2-40B4-BE49-F238E27FC236}">
                <a16:creationId xmlns:a16="http://schemas.microsoft.com/office/drawing/2014/main" id="{414EABE3-8003-EB25-5C28-AFBC0363926D}"/>
              </a:ext>
            </a:extLst>
          </p:cNvPr>
          <p:cNvSpPr>
            <a:spLocks noGrp="1"/>
          </p:cNvSpPr>
          <p:nvPr>
            <p:ph type="sldNum" sz="quarter" idx="5"/>
          </p:nvPr>
        </p:nvSpPr>
        <p:spPr/>
        <p:txBody>
          <a:bodyPr/>
          <a:lstStyle/>
          <a:p>
            <a:fld id="{D4B9A9E5-4F7F-4A7D-9DE1-899232329269}" type="slidenum">
              <a:rPr lang="en-US" smtClean="0"/>
              <a:t>14</a:t>
            </a:fld>
            <a:endParaRPr lang="en-US" dirty="0"/>
          </a:p>
        </p:txBody>
      </p:sp>
      <p:sp>
        <p:nvSpPr>
          <p:cNvPr id="5" name="Footer Placeholder 4">
            <a:extLst>
              <a:ext uri="{FF2B5EF4-FFF2-40B4-BE49-F238E27FC236}">
                <a16:creationId xmlns:a16="http://schemas.microsoft.com/office/drawing/2014/main" id="{28822518-6EDE-D8ED-0915-A5A741D8B439}"/>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95561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use the following evaluation metrics to validate our results. </a:t>
            </a:r>
            <a:br>
              <a:rPr lang="en-IN" dirty="0"/>
            </a:br>
            <a:r>
              <a:rPr lang="en-IN" dirty="0"/>
              <a:t>Accuracy: Overall how many were correctly classified</a:t>
            </a:r>
            <a:br>
              <a:rPr lang="en-IN" dirty="0"/>
            </a:br>
            <a:r>
              <a:rPr lang="en-IN" dirty="0"/>
              <a:t>Precision: Ratio of correctly predicted positive instances across all predicted positive instances (High precision is lower false positives)</a:t>
            </a:r>
          </a:p>
          <a:p>
            <a:r>
              <a:rPr lang="en-IN" dirty="0"/>
              <a:t>Recall: Correctly predicted positives across all actual positives (high recall means model misses fewer positives)</a:t>
            </a:r>
            <a:br>
              <a:rPr lang="en-IN" dirty="0"/>
            </a:br>
            <a:br>
              <a:rPr lang="en-IN" dirty="0"/>
            </a:br>
            <a:r>
              <a:rPr lang="en-IN" dirty="0"/>
              <a:t>The evaluation was performed on the test split of the dataset. </a:t>
            </a:r>
            <a:r>
              <a:rPr lang="en-US" dirty="0"/>
              <a:t>The test split had a distribution of 3:17, reflecting the real-world proportion of positive methods (i.e., methods requiring refactoring) to the total number of methods.</a:t>
            </a:r>
            <a:endParaRPr lang="en-IN"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
        <p:nvSpPr>
          <p:cNvPr id="5" name="Footer Placeholder 4">
            <a:extLst>
              <a:ext uri="{FF2B5EF4-FFF2-40B4-BE49-F238E27FC236}">
                <a16:creationId xmlns:a16="http://schemas.microsoft.com/office/drawing/2014/main" id="{76A0CA5A-652F-92E1-1466-4149C4BEA5D1}"/>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1190089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considered the </a:t>
            </a:r>
            <a:r>
              <a:rPr lang="en-IN" dirty="0" err="1"/>
              <a:t>sota</a:t>
            </a:r>
            <a:r>
              <a:rPr lang="en-IN" dirty="0"/>
              <a:t> work by </a:t>
            </a:r>
            <a:r>
              <a:rPr lang="en-IN" dirty="0" err="1"/>
              <a:t>Aniche</a:t>
            </a:r>
            <a:r>
              <a:rPr lang="en-IN" dirty="0"/>
              <a:t> which trains a RF classifier using code metrics as our baseline. Exp. Results show that our approach performs better than Sota. As we can see, embeddings generated from GCB, when passed through AE and then use the lower dimensionality representation to train a classifier outperforms the SOTA by almost 30% in F1-Score. &lt;Add why superior&gt;</a:t>
            </a:r>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
        <p:nvSpPr>
          <p:cNvPr id="5" name="Footer Placeholder 4">
            <a:extLst>
              <a:ext uri="{FF2B5EF4-FFF2-40B4-BE49-F238E27FC236}">
                <a16:creationId xmlns:a16="http://schemas.microsoft.com/office/drawing/2014/main" id="{361EB798-72E8-A320-5DEA-231FF8B766E7}"/>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12914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evaluate the effectiveness of using AE as feature extractor we </a:t>
            </a:r>
            <a:r>
              <a:rPr lang="en-IN" dirty="0" err="1"/>
              <a:t>analyze</a:t>
            </a:r>
            <a:r>
              <a:rPr lang="en-IN" dirty="0"/>
              <a:t> the t-SNE plots of embeddings gen. by GCB. On the left, it is the plot of samples with embeddings only and on right it is the one with encoded embeddings. The figure on right </a:t>
            </a:r>
            <a:r>
              <a:rPr lang="en-US" dirty="0"/>
              <a:t>shows a reasonably clear bifurcation between the classes with an </a:t>
            </a:r>
            <a:r>
              <a:rPr lang="en-US" dirty="0" err="1"/>
              <a:t>euclidean</a:t>
            </a:r>
            <a:r>
              <a:rPr lang="en-US" dirty="0"/>
              <a:t> distance of 0.367 as compared to 0.122</a:t>
            </a:r>
            <a:endParaRPr lang="en-IN"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
        <p:nvSpPr>
          <p:cNvPr id="5" name="Footer Placeholder 4">
            <a:extLst>
              <a:ext uri="{FF2B5EF4-FFF2-40B4-BE49-F238E27FC236}">
                <a16:creationId xmlns:a16="http://schemas.microsoft.com/office/drawing/2014/main" id="{72189B52-8C62-A4BB-968D-D8F2D9F7D1BD}"/>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1992305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findings from this study are as follows.</a:t>
            </a:r>
            <a:endParaRPr lang="en-IN"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
        <p:nvSpPr>
          <p:cNvPr id="5" name="Footer Placeholder 4">
            <a:extLst>
              <a:ext uri="{FF2B5EF4-FFF2-40B4-BE49-F238E27FC236}">
                <a16:creationId xmlns:a16="http://schemas.microsoft.com/office/drawing/2014/main" id="{5B0BEF3E-FBAF-1D02-7A36-EB4BA938D71A}"/>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275781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section, we deal with the second part of automatic refactoring i.e., to automatically generate refactored code. </a:t>
            </a:r>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
        <p:nvSpPr>
          <p:cNvPr id="5" name="Footer Placeholder 4">
            <a:extLst>
              <a:ext uri="{FF2B5EF4-FFF2-40B4-BE49-F238E27FC236}">
                <a16:creationId xmlns:a16="http://schemas.microsoft.com/office/drawing/2014/main" id="{AD5091B6-D32A-A305-36BF-858622DA414C}"/>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1510312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Let’s go through a high-level overview of today’s talk. </a:t>
            </a:r>
            <a:r>
              <a:rPr lang="en-IN" b="1" dirty="0"/>
              <a:t>(click) </a:t>
            </a:r>
            <a:r>
              <a:rPr lang="en-IN" dirty="0"/>
              <a:t>I will first </a:t>
            </a:r>
            <a:r>
              <a:rPr lang="en-US" dirty="0"/>
              <a:t>discuss the problem statement and limitations of existing work in the Introduction section, </a:t>
            </a:r>
            <a:r>
              <a:rPr lang="en-IN" b="1" dirty="0"/>
              <a:t>(click) </a:t>
            </a:r>
            <a:r>
              <a:rPr lang="en-US" dirty="0"/>
              <a:t>continue with 2 proposed solutions,</a:t>
            </a:r>
            <a:r>
              <a:rPr lang="en-IN" dirty="0"/>
              <a:t> and discuss the experimental results. And finally, I will conclude the talk with some insights and open the floor for questions. </a:t>
            </a:r>
            <a:r>
              <a:rPr lang="en-IN" b="1" dirty="0"/>
              <a:t>(30s)</a:t>
            </a: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
        <p:nvSpPr>
          <p:cNvPr id="5" name="Footer Placeholder 4">
            <a:extLst>
              <a:ext uri="{FF2B5EF4-FFF2-40B4-BE49-F238E27FC236}">
                <a16:creationId xmlns:a16="http://schemas.microsoft.com/office/drawing/2014/main" id="{810F9813-7A8E-2468-7D93-8A164F6194E3}"/>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119131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B85E4-A805-6E3B-08F6-A543B9EC83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31998-83F3-3830-C8D4-0FA9F9D2E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FB087-5427-98BB-D9BE-3A7A645AE789}"/>
              </a:ext>
            </a:extLst>
          </p:cNvPr>
          <p:cNvSpPr>
            <a:spLocks noGrp="1"/>
          </p:cNvSpPr>
          <p:nvPr>
            <p:ph type="body" idx="1"/>
          </p:nvPr>
        </p:nvSpPr>
        <p:spPr/>
        <p:txBody>
          <a:bodyPr/>
          <a:lstStyle/>
          <a:p>
            <a:r>
              <a:rPr lang="en-IN" dirty="0"/>
              <a:t>We start off by looking at the limitations of the existing studies. The current efforts in this domain have a few limitations. </a:t>
            </a:r>
            <a:r>
              <a:rPr lang="en-IN" b="1" dirty="0"/>
              <a:t>(click) </a:t>
            </a:r>
            <a:r>
              <a:rPr lang="en-IN" b="0" dirty="0"/>
              <a:t>Firstly the automated tools/plugins require the developers to manually identify and select the portion of code that needs to be extracted out, i.e. start and end statements. Such </a:t>
            </a:r>
            <a:r>
              <a:rPr lang="en-US" sz="1800" b="0" i="0" u="none" strike="noStrike" baseline="0" dirty="0">
                <a:latin typeface="CMR12"/>
              </a:rPr>
              <a:t>reliance on human knowledge reduces the efficacy and significance of automated refactoring</a:t>
            </a:r>
            <a:r>
              <a:rPr lang="en-IN" b="0" dirty="0"/>
              <a:t> </a:t>
            </a:r>
            <a:r>
              <a:rPr lang="en-IN" b="1" dirty="0"/>
              <a:t>(click) </a:t>
            </a:r>
            <a:r>
              <a:rPr lang="en-IN" b="0" dirty="0"/>
              <a:t>Secondly, the online LLMs like ChatGPT has data integrity issues and require the users to manually refactor the code based on the suggestions. </a:t>
            </a:r>
            <a:r>
              <a:rPr lang="en-IN" b="1" dirty="0"/>
              <a:t>(click) </a:t>
            </a:r>
            <a:r>
              <a:rPr lang="en-IN" b="0" dirty="0"/>
              <a:t>Lastly, all the generative models are either trained for some non-refactoring downstream tasks or a wide range of general purpose tasks. This makes them incapable for </a:t>
            </a:r>
            <a:r>
              <a:rPr lang="en-IN" b="0" dirty="0" err="1"/>
              <a:t>generatingcontgext</a:t>
            </a:r>
            <a:r>
              <a:rPr lang="en-IN" b="0" dirty="0"/>
              <a:t> aware functionally accurate refactored code. </a:t>
            </a:r>
            <a:endParaRPr lang="en-IN" b="1" dirty="0"/>
          </a:p>
        </p:txBody>
      </p:sp>
      <p:sp>
        <p:nvSpPr>
          <p:cNvPr id="4" name="Slide Number Placeholder 3">
            <a:extLst>
              <a:ext uri="{FF2B5EF4-FFF2-40B4-BE49-F238E27FC236}">
                <a16:creationId xmlns:a16="http://schemas.microsoft.com/office/drawing/2014/main" id="{BBF603C3-E49B-E648-20F9-A1E8EB1949B9}"/>
              </a:ext>
            </a:extLst>
          </p:cNvPr>
          <p:cNvSpPr>
            <a:spLocks noGrp="1"/>
          </p:cNvSpPr>
          <p:nvPr>
            <p:ph type="sldNum" sz="quarter" idx="5"/>
          </p:nvPr>
        </p:nvSpPr>
        <p:spPr/>
        <p:txBody>
          <a:bodyPr/>
          <a:lstStyle/>
          <a:p>
            <a:fld id="{D4B9A9E5-4F7F-4A7D-9DE1-899232329269}" type="slidenum">
              <a:rPr lang="en-US" smtClean="0"/>
              <a:t>20</a:t>
            </a:fld>
            <a:endParaRPr lang="en-US" dirty="0"/>
          </a:p>
        </p:txBody>
      </p:sp>
      <p:sp>
        <p:nvSpPr>
          <p:cNvPr id="5" name="Footer Placeholder 4">
            <a:extLst>
              <a:ext uri="{FF2B5EF4-FFF2-40B4-BE49-F238E27FC236}">
                <a16:creationId xmlns:a16="http://schemas.microsoft.com/office/drawing/2014/main" id="{1F5C69A6-5358-F4D4-BAB4-8E24652C28BB}"/>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732207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B0610-7F70-FC9B-4FB5-34EF475DF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0CBD1-642C-D7FC-B049-2CBC37B37F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CDF1C-229B-8762-D911-A89169A245C3}"/>
              </a:ext>
            </a:extLst>
          </p:cNvPr>
          <p:cNvSpPr>
            <a:spLocks noGrp="1"/>
          </p:cNvSpPr>
          <p:nvPr>
            <p:ph type="body" idx="1"/>
          </p:nvPr>
        </p:nvSpPr>
        <p:spPr/>
        <p:txBody>
          <a:bodyPr/>
          <a:lstStyle/>
          <a:p>
            <a:r>
              <a:rPr lang="en-IN" dirty="0"/>
              <a:t>We start off by looking at the limitations of the existing studies. The current efforts in this domain have a few limitations. </a:t>
            </a:r>
            <a:r>
              <a:rPr lang="en-IN" b="1" dirty="0"/>
              <a:t>(click) </a:t>
            </a:r>
            <a:r>
              <a:rPr lang="en-IN" b="0" dirty="0"/>
              <a:t>Firstly the automated tools/plugins require the developers to manually identify and select the portion of code that needs to be extracted out. </a:t>
            </a:r>
            <a:r>
              <a:rPr lang="en-IN" b="1" dirty="0"/>
              <a:t>(click) </a:t>
            </a:r>
            <a:r>
              <a:rPr lang="en-IN" b="0" dirty="0"/>
              <a:t>Secondly, the online LLMs like ChatGPT has data integrity issues and require the users to manually refactor the code based on the suggestions. </a:t>
            </a:r>
            <a:r>
              <a:rPr lang="en-IN" b="1" dirty="0"/>
              <a:t>(click) </a:t>
            </a:r>
            <a:r>
              <a:rPr lang="en-IN" b="0" dirty="0"/>
              <a:t>Lastly, all the generative models are either trained for some non-refactoring downstream tasks or a wide range of general purpose tasks. This makes them incapable for </a:t>
            </a:r>
            <a:r>
              <a:rPr lang="en-IN" b="0" dirty="0" err="1"/>
              <a:t>generatingcontgext</a:t>
            </a:r>
            <a:r>
              <a:rPr lang="en-IN" b="0" dirty="0"/>
              <a:t> aware functionally accurate refactored code. </a:t>
            </a:r>
            <a:endParaRPr lang="en-IN" b="1" dirty="0"/>
          </a:p>
        </p:txBody>
      </p:sp>
      <p:sp>
        <p:nvSpPr>
          <p:cNvPr id="4" name="Slide Number Placeholder 3">
            <a:extLst>
              <a:ext uri="{FF2B5EF4-FFF2-40B4-BE49-F238E27FC236}">
                <a16:creationId xmlns:a16="http://schemas.microsoft.com/office/drawing/2014/main" id="{F634B3FA-B0CC-7AD6-5527-D05731F8E6C5}"/>
              </a:ext>
            </a:extLst>
          </p:cNvPr>
          <p:cNvSpPr>
            <a:spLocks noGrp="1"/>
          </p:cNvSpPr>
          <p:nvPr>
            <p:ph type="sldNum" sz="quarter" idx="5"/>
          </p:nvPr>
        </p:nvSpPr>
        <p:spPr/>
        <p:txBody>
          <a:bodyPr/>
          <a:lstStyle/>
          <a:p>
            <a:fld id="{D4B9A9E5-4F7F-4A7D-9DE1-899232329269}" type="slidenum">
              <a:rPr lang="en-US" smtClean="0"/>
              <a:t>21</a:t>
            </a:fld>
            <a:endParaRPr lang="en-US" dirty="0"/>
          </a:p>
        </p:txBody>
      </p:sp>
      <p:sp>
        <p:nvSpPr>
          <p:cNvPr id="5" name="Footer Placeholder 4">
            <a:extLst>
              <a:ext uri="{FF2B5EF4-FFF2-40B4-BE49-F238E27FC236}">
                <a16:creationId xmlns:a16="http://schemas.microsoft.com/office/drawing/2014/main" id="{86FBA772-FF68-D487-DB1B-83F84F65F74D}"/>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1212592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6262D-25E1-D321-2DB2-2C24744C76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E7115-BB43-1DAB-62DD-BF7864004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E5C3C-FD0A-F165-674F-1CC6BD78936E}"/>
              </a:ext>
            </a:extLst>
          </p:cNvPr>
          <p:cNvSpPr>
            <a:spLocks noGrp="1"/>
          </p:cNvSpPr>
          <p:nvPr>
            <p:ph type="body" idx="1"/>
          </p:nvPr>
        </p:nvSpPr>
        <p:spPr/>
        <p:txBody>
          <a:bodyPr/>
          <a:lstStyle/>
          <a:p>
            <a:r>
              <a:rPr lang="en-IN" dirty="0"/>
              <a:t>To address the previous mentioned challenges, we propose the following solution. We collect refactoring samples across various open source Java repositories and use this to fine tune a pre-trained </a:t>
            </a:r>
            <a:r>
              <a:rPr lang="en-IN" dirty="0" err="1"/>
              <a:t>seq-seq</a:t>
            </a:r>
            <a:r>
              <a:rPr lang="en-IN" dirty="0"/>
              <a:t> code language model. Finally, we leverage the Reinforcement Learning algorithm, PPO, to align the fine-tuned model for code refactoring task. Let’s look at the different parts of the architecture next.  </a:t>
            </a:r>
            <a:r>
              <a:rPr lang="en-IN" b="1" dirty="0"/>
              <a:t>(click) </a:t>
            </a:r>
            <a:r>
              <a:rPr lang="en-IN" b="0" dirty="0"/>
              <a:t>The first step is to filter out open source projects. We used SEART tool to filter out projects based on GitHub stars and like our previous work, we used </a:t>
            </a:r>
            <a:r>
              <a:rPr lang="en-IN" b="0" dirty="0" err="1"/>
              <a:t>RefactoringMiner</a:t>
            </a:r>
            <a:r>
              <a:rPr lang="en-IN" b="0" dirty="0"/>
              <a:t> to sort and curate positive and negative samples. We divided the dataset into 2 halves. </a:t>
            </a:r>
            <a:r>
              <a:rPr lang="en-IN" b="1" dirty="0"/>
              <a:t>(click)</a:t>
            </a:r>
            <a:r>
              <a:rPr lang="en-IN" b="0" dirty="0"/>
              <a:t> The first half is tokenized and used for fine-tuning a pre-trained code language model. </a:t>
            </a:r>
            <a:r>
              <a:rPr lang="en-IN" b="1" dirty="0"/>
              <a:t>(click) </a:t>
            </a:r>
            <a:r>
              <a:rPr lang="en-IN" b="0" dirty="0"/>
              <a:t>To better generate functionally accurate refactored code, we leverage Proximal Policy Optimization, a popular actor-critic framework to align the model. </a:t>
            </a:r>
            <a:r>
              <a:rPr lang="en-US" b="0" dirty="0"/>
              <a:t>This alignment process involves several key components: the actor (the LLM itself), the critic (evaluates the quality of the refactoring), rewards (numeric score  that provide feedback on their quality.) , the value function (estimates the expected reward), and KL divergence (measures diff between old policy and new one. It ensures that changes </a:t>
            </a:r>
            <a:r>
              <a:rPr lang="en-US" b="0" dirty="0" err="1"/>
              <a:t>remainwithin</a:t>
            </a:r>
            <a:r>
              <a:rPr lang="en-US" b="0" dirty="0"/>
              <a:t> reasonable limits). </a:t>
            </a:r>
            <a:r>
              <a:rPr lang="en-US" b="1" dirty="0"/>
              <a:t>(1m 40s)</a:t>
            </a:r>
            <a:endParaRPr lang="en-IN" b="1" dirty="0"/>
          </a:p>
        </p:txBody>
      </p:sp>
      <p:sp>
        <p:nvSpPr>
          <p:cNvPr id="4" name="Slide Number Placeholder 3">
            <a:extLst>
              <a:ext uri="{FF2B5EF4-FFF2-40B4-BE49-F238E27FC236}">
                <a16:creationId xmlns:a16="http://schemas.microsoft.com/office/drawing/2014/main" id="{AE31E49B-EC8E-EB8D-4DC0-BA483C759CD1}"/>
              </a:ext>
            </a:extLst>
          </p:cNvPr>
          <p:cNvSpPr>
            <a:spLocks noGrp="1"/>
          </p:cNvSpPr>
          <p:nvPr>
            <p:ph type="sldNum" sz="quarter" idx="5"/>
          </p:nvPr>
        </p:nvSpPr>
        <p:spPr/>
        <p:txBody>
          <a:bodyPr/>
          <a:lstStyle/>
          <a:p>
            <a:fld id="{D4B9A9E5-4F7F-4A7D-9DE1-899232329269}" type="slidenum">
              <a:rPr lang="en-US" smtClean="0"/>
              <a:t>22</a:t>
            </a:fld>
            <a:endParaRPr lang="en-US" dirty="0"/>
          </a:p>
        </p:txBody>
      </p:sp>
      <p:sp>
        <p:nvSpPr>
          <p:cNvPr id="5" name="Footer Placeholder 4">
            <a:extLst>
              <a:ext uri="{FF2B5EF4-FFF2-40B4-BE49-F238E27FC236}">
                <a16:creationId xmlns:a16="http://schemas.microsoft.com/office/drawing/2014/main" id="{8A3DC75F-70B5-B730-FF6D-EA2BE10EB1D2}"/>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1626344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2335D-DC4A-6114-4527-77A6B451BE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52F48-1F63-A9DD-EFB8-CD44E9BCAF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5AA8A-65EB-4C32-B555-4515171E1656}"/>
              </a:ext>
            </a:extLst>
          </p:cNvPr>
          <p:cNvSpPr>
            <a:spLocks noGrp="1"/>
          </p:cNvSpPr>
          <p:nvPr>
            <p:ph type="body" idx="1"/>
          </p:nvPr>
        </p:nvSpPr>
        <p:spPr/>
        <p:txBody>
          <a:bodyPr/>
          <a:lstStyle/>
          <a:p>
            <a:r>
              <a:rPr lang="en-IN" dirty="0"/>
              <a:t>The PPO algorithm optimizes the model behaviour based on the static non differentiable rewards generated by the critic. </a:t>
            </a:r>
            <a:r>
              <a:rPr lang="en-IN" b="1" dirty="0"/>
              <a:t>(click)</a:t>
            </a:r>
            <a:r>
              <a:rPr lang="en-IN" dirty="0"/>
              <a:t> In our study, the reward function consist of 3 stages. In the first stage, we create AST using Tree-Sitter. If there are error nodes, it signifies the generated code is syntactically incorrect. Second stage is to compile the code. If the compiled binary is being created we assign a positive integer of unit value for the reward. And lastly, using the code diff and </a:t>
            </a:r>
            <a:r>
              <a:rPr lang="en-IN" dirty="0" err="1"/>
              <a:t>RefactoringMiner</a:t>
            </a:r>
            <a:r>
              <a:rPr lang="en-IN" dirty="0"/>
              <a:t> tool, we try to verify if the code generated is refactored. Finally we calculate the sum of all these rewards and the PPO algorithm optimizes the policy based on it.</a:t>
            </a:r>
          </a:p>
        </p:txBody>
      </p:sp>
      <p:sp>
        <p:nvSpPr>
          <p:cNvPr id="4" name="Slide Number Placeholder 3">
            <a:extLst>
              <a:ext uri="{FF2B5EF4-FFF2-40B4-BE49-F238E27FC236}">
                <a16:creationId xmlns:a16="http://schemas.microsoft.com/office/drawing/2014/main" id="{AAC20749-F250-CF36-0DE5-7D125BD62894}"/>
              </a:ext>
            </a:extLst>
          </p:cNvPr>
          <p:cNvSpPr>
            <a:spLocks noGrp="1"/>
          </p:cNvSpPr>
          <p:nvPr>
            <p:ph type="sldNum" sz="quarter" idx="5"/>
          </p:nvPr>
        </p:nvSpPr>
        <p:spPr/>
        <p:txBody>
          <a:bodyPr/>
          <a:lstStyle/>
          <a:p>
            <a:fld id="{D4B9A9E5-4F7F-4A7D-9DE1-899232329269}" type="slidenum">
              <a:rPr lang="en-US" smtClean="0"/>
              <a:t>23</a:t>
            </a:fld>
            <a:endParaRPr lang="en-US" dirty="0"/>
          </a:p>
        </p:txBody>
      </p:sp>
      <p:sp>
        <p:nvSpPr>
          <p:cNvPr id="5" name="Footer Placeholder 4">
            <a:extLst>
              <a:ext uri="{FF2B5EF4-FFF2-40B4-BE49-F238E27FC236}">
                <a16:creationId xmlns:a16="http://schemas.microsoft.com/office/drawing/2014/main" id="{1DFE227B-4CD3-E4FC-8F10-A1417E7D9B25}"/>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813854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D78D9-404C-1891-568C-DD5A55DED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B05867-5E09-6D8D-61EF-3468BCA32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5C860-55BC-F597-49D1-70921932DFFA}"/>
              </a:ext>
            </a:extLst>
          </p:cNvPr>
          <p:cNvSpPr>
            <a:spLocks noGrp="1"/>
          </p:cNvSpPr>
          <p:nvPr>
            <p:ph type="body" idx="1"/>
          </p:nvPr>
        </p:nvSpPr>
        <p:spPr/>
        <p:txBody>
          <a:bodyPr/>
          <a:lstStyle/>
          <a:p>
            <a:r>
              <a:rPr lang="en-IN" dirty="0"/>
              <a:t>We have formulated 3 research questions based on our proposed approach. </a:t>
            </a:r>
            <a:r>
              <a:rPr lang="en-IN" b="1" dirty="0"/>
              <a:t>(click) </a:t>
            </a:r>
            <a:r>
              <a:rPr lang="en-IN" b="0" dirty="0"/>
              <a:t>measures the perf… </a:t>
            </a:r>
            <a:r>
              <a:rPr lang="en-IN" b="1" dirty="0"/>
              <a:t>(click)</a:t>
            </a:r>
            <a:r>
              <a:rPr lang="en-IN" b="0" dirty="0"/>
              <a:t> signifies the effectiveness…, </a:t>
            </a:r>
            <a:r>
              <a:rPr lang="en-IN" b="1" dirty="0"/>
              <a:t>(click)</a:t>
            </a:r>
            <a:r>
              <a:rPr lang="en-IN" b="0" dirty="0"/>
              <a:t> evaluates…</a:t>
            </a:r>
          </a:p>
        </p:txBody>
      </p:sp>
      <p:sp>
        <p:nvSpPr>
          <p:cNvPr id="4" name="Slide Number Placeholder 3">
            <a:extLst>
              <a:ext uri="{FF2B5EF4-FFF2-40B4-BE49-F238E27FC236}">
                <a16:creationId xmlns:a16="http://schemas.microsoft.com/office/drawing/2014/main" id="{23211273-3392-45EA-4BFF-500E43C130EA}"/>
              </a:ext>
            </a:extLst>
          </p:cNvPr>
          <p:cNvSpPr>
            <a:spLocks noGrp="1"/>
          </p:cNvSpPr>
          <p:nvPr>
            <p:ph type="sldNum" sz="quarter" idx="5"/>
          </p:nvPr>
        </p:nvSpPr>
        <p:spPr/>
        <p:txBody>
          <a:bodyPr/>
          <a:lstStyle/>
          <a:p>
            <a:fld id="{D4B9A9E5-4F7F-4A7D-9DE1-899232329269}" type="slidenum">
              <a:rPr lang="en-US" smtClean="0"/>
              <a:t>24</a:t>
            </a:fld>
            <a:endParaRPr lang="en-US" dirty="0"/>
          </a:p>
        </p:txBody>
      </p:sp>
      <p:sp>
        <p:nvSpPr>
          <p:cNvPr id="5" name="Footer Placeholder 4">
            <a:extLst>
              <a:ext uri="{FF2B5EF4-FFF2-40B4-BE49-F238E27FC236}">
                <a16:creationId xmlns:a16="http://schemas.microsoft.com/office/drawing/2014/main" id="{680204C4-4360-1436-56A6-69D628664739}"/>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097297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E2388-C249-BFDE-C2AE-DDF2676EA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40FD3-6584-1B19-8470-9A361188A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20A95-709E-C415-1E7C-7CE48831CE6F}"/>
              </a:ext>
            </a:extLst>
          </p:cNvPr>
          <p:cNvSpPr>
            <a:spLocks noGrp="1"/>
          </p:cNvSpPr>
          <p:nvPr>
            <p:ph type="body" idx="1"/>
          </p:nvPr>
        </p:nvSpPr>
        <p:spPr/>
        <p:txBody>
          <a:bodyPr/>
          <a:lstStyle/>
          <a:p>
            <a:r>
              <a:rPr lang="en-IN" dirty="0"/>
              <a:t>We have formulated 3 research questions based on our proposed approach. </a:t>
            </a:r>
            <a:r>
              <a:rPr lang="en-IN" b="1" dirty="0"/>
              <a:t>(click) </a:t>
            </a:r>
            <a:r>
              <a:rPr lang="en-IN" b="0" dirty="0"/>
              <a:t>measures the perf… </a:t>
            </a:r>
            <a:r>
              <a:rPr lang="en-IN" b="1" dirty="0"/>
              <a:t>(click)</a:t>
            </a:r>
            <a:r>
              <a:rPr lang="en-IN" b="0" dirty="0"/>
              <a:t> signifies the effectiveness…, </a:t>
            </a:r>
            <a:r>
              <a:rPr lang="en-IN" b="1" dirty="0"/>
              <a:t>(click)</a:t>
            </a:r>
            <a:r>
              <a:rPr lang="en-IN" b="0" dirty="0"/>
              <a:t> evaluates…</a:t>
            </a:r>
          </a:p>
        </p:txBody>
      </p:sp>
      <p:sp>
        <p:nvSpPr>
          <p:cNvPr id="4" name="Slide Number Placeholder 3">
            <a:extLst>
              <a:ext uri="{FF2B5EF4-FFF2-40B4-BE49-F238E27FC236}">
                <a16:creationId xmlns:a16="http://schemas.microsoft.com/office/drawing/2014/main" id="{283EE88F-FE6B-9C70-DD97-4FC3930FA05C}"/>
              </a:ext>
            </a:extLst>
          </p:cNvPr>
          <p:cNvSpPr>
            <a:spLocks noGrp="1"/>
          </p:cNvSpPr>
          <p:nvPr>
            <p:ph type="sldNum" sz="quarter" idx="5"/>
          </p:nvPr>
        </p:nvSpPr>
        <p:spPr/>
        <p:txBody>
          <a:bodyPr/>
          <a:lstStyle/>
          <a:p>
            <a:fld id="{D4B9A9E5-4F7F-4A7D-9DE1-899232329269}" type="slidenum">
              <a:rPr lang="en-US" smtClean="0"/>
              <a:t>25</a:t>
            </a:fld>
            <a:endParaRPr lang="en-US" dirty="0"/>
          </a:p>
        </p:txBody>
      </p:sp>
      <p:sp>
        <p:nvSpPr>
          <p:cNvPr id="5" name="Footer Placeholder 4">
            <a:extLst>
              <a:ext uri="{FF2B5EF4-FFF2-40B4-BE49-F238E27FC236}">
                <a16:creationId xmlns:a16="http://schemas.microsoft.com/office/drawing/2014/main" id="{931B48F1-B700-11EA-B30A-5DA5757E2EB9}"/>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1863598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DB6D1-279C-5968-83D5-741BAB20E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26F7E-6C53-ECE3-BE4C-981F9FC2DA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62258-EBC9-C3E5-A0DB-1D1F4F04D348}"/>
              </a:ext>
            </a:extLst>
          </p:cNvPr>
          <p:cNvSpPr>
            <a:spLocks noGrp="1"/>
          </p:cNvSpPr>
          <p:nvPr>
            <p:ph type="body" idx="1"/>
          </p:nvPr>
        </p:nvSpPr>
        <p:spPr/>
        <p:txBody>
          <a:bodyPr/>
          <a:lstStyle/>
          <a:p>
            <a:r>
              <a:rPr lang="en-IN" dirty="0"/>
              <a:t>To evaluate the performance of our approach, we use 2 kinds of metrics – Quantitative and Qualitative. </a:t>
            </a:r>
            <a:r>
              <a:rPr lang="en-IN" b="1" dirty="0"/>
              <a:t>(click)</a:t>
            </a:r>
            <a:r>
              <a:rPr lang="en-IN" dirty="0"/>
              <a:t>  We use 3 kinds of quant metrics viz., BLEU, ROUGE, and </a:t>
            </a:r>
            <a:r>
              <a:rPr lang="en-IN" dirty="0" err="1"/>
              <a:t>CodeBLEU</a:t>
            </a:r>
            <a:r>
              <a:rPr lang="en-IN" dirty="0"/>
              <a:t>. BLEU and ROUGE are popular metrics to evaluate machine generated text against a ground truth. </a:t>
            </a:r>
            <a:r>
              <a:rPr lang="en-IN" dirty="0" err="1"/>
              <a:t>CodeBLEU</a:t>
            </a:r>
            <a:r>
              <a:rPr lang="en-IN" dirty="0"/>
              <a:t> is an extension of BLEU but for code generation. </a:t>
            </a:r>
            <a:r>
              <a:rPr lang="en-IN" b="1" dirty="0"/>
              <a:t>(click) </a:t>
            </a:r>
            <a:r>
              <a:rPr lang="en-IN" b="0" dirty="0"/>
              <a:t>We use </a:t>
            </a:r>
            <a:r>
              <a:rPr lang="en-IN" b="0" dirty="0" err="1"/>
              <a:t>syn</a:t>
            </a:r>
            <a:r>
              <a:rPr lang="en-IN" b="0" dirty="0"/>
              <a:t>, compilation success, ref detected and # </a:t>
            </a:r>
            <a:r>
              <a:rPr lang="en-IN" b="0" dirty="0" err="1"/>
              <a:t>ut</a:t>
            </a:r>
            <a:r>
              <a:rPr lang="en-IN" b="0" dirty="0"/>
              <a:t> passed as metrics for evaluating the quality and functional correctness of the generated code. </a:t>
            </a:r>
            <a:r>
              <a:rPr lang="en-IN" b="1" dirty="0"/>
              <a:t>(38s)</a:t>
            </a:r>
          </a:p>
        </p:txBody>
      </p:sp>
      <p:sp>
        <p:nvSpPr>
          <p:cNvPr id="4" name="Slide Number Placeholder 3">
            <a:extLst>
              <a:ext uri="{FF2B5EF4-FFF2-40B4-BE49-F238E27FC236}">
                <a16:creationId xmlns:a16="http://schemas.microsoft.com/office/drawing/2014/main" id="{AC274F67-C313-2AE1-DEF8-716AF3282A54}"/>
              </a:ext>
            </a:extLst>
          </p:cNvPr>
          <p:cNvSpPr>
            <a:spLocks noGrp="1"/>
          </p:cNvSpPr>
          <p:nvPr>
            <p:ph type="sldNum" sz="quarter" idx="5"/>
          </p:nvPr>
        </p:nvSpPr>
        <p:spPr/>
        <p:txBody>
          <a:bodyPr/>
          <a:lstStyle/>
          <a:p>
            <a:fld id="{D4B9A9E5-4F7F-4A7D-9DE1-899232329269}" type="slidenum">
              <a:rPr lang="en-US" smtClean="0"/>
              <a:t>26</a:t>
            </a:fld>
            <a:endParaRPr lang="en-US" dirty="0"/>
          </a:p>
        </p:txBody>
      </p:sp>
      <p:sp>
        <p:nvSpPr>
          <p:cNvPr id="5" name="Footer Placeholder 4">
            <a:extLst>
              <a:ext uri="{FF2B5EF4-FFF2-40B4-BE49-F238E27FC236}">
                <a16:creationId xmlns:a16="http://schemas.microsoft.com/office/drawing/2014/main" id="{90F451CA-B5EA-63D3-B618-32CF055264F6}"/>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145528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0ADA2-E1BF-FFB9-F5DA-12B89B419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313DF1-7507-FD51-CD06-46643E8F0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BEFBC2-FD8B-937A-ACC9-9ED1ADA488C6}"/>
              </a:ext>
            </a:extLst>
          </p:cNvPr>
          <p:cNvSpPr>
            <a:spLocks noGrp="1"/>
          </p:cNvSpPr>
          <p:nvPr>
            <p:ph type="body" idx="1"/>
          </p:nvPr>
        </p:nvSpPr>
        <p:spPr/>
        <p:txBody>
          <a:bodyPr/>
          <a:lstStyle/>
          <a:p>
            <a:r>
              <a:rPr lang="en-IN" dirty="0"/>
              <a:t>In RQ1, we study the performance of supervised fine-tuning of a pre-trained language model for refactored code generation. Quantitatively speaking, we find that PLBART performs better than both the decoder-only models and slightly better than Code-T5 </a:t>
            </a:r>
            <a:r>
              <a:rPr lang="en-IN" i="1" dirty="0"/>
              <a:t>&lt;Read about the pre training </a:t>
            </a:r>
            <a:r>
              <a:rPr lang="en-IN" i="1" dirty="0" err="1"/>
              <a:t>objkectives</a:t>
            </a:r>
            <a:r>
              <a:rPr lang="en-IN" i="1" dirty="0"/>
              <a:t> of the models&gt;</a:t>
            </a:r>
          </a:p>
        </p:txBody>
      </p:sp>
      <p:sp>
        <p:nvSpPr>
          <p:cNvPr id="4" name="Slide Number Placeholder 3">
            <a:extLst>
              <a:ext uri="{FF2B5EF4-FFF2-40B4-BE49-F238E27FC236}">
                <a16:creationId xmlns:a16="http://schemas.microsoft.com/office/drawing/2014/main" id="{80CE6C7F-EAC2-8F73-6913-DB7B364AE362}"/>
              </a:ext>
            </a:extLst>
          </p:cNvPr>
          <p:cNvSpPr>
            <a:spLocks noGrp="1"/>
          </p:cNvSpPr>
          <p:nvPr>
            <p:ph type="sldNum" sz="quarter" idx="5"/>
          </p:nvPr>
        </p:nvSpPr>
        <p:spPr/>
        <p:txBody>
          <a:bodyPr/>
          <a:lstStyle/>
          <a:p>
            <a:fld id="{D4B9A9E5-4F7F-4A7D-9DE1-899232329269}" type="slidenum">
              <a:rPr lang="en-US" smtClean="0"/>
              <a:t>27</a:t>
            </a:fld>
            <a:endParaRPr lang="en-US" dirty="0"/>
          </a:p>
        </p:txBody>
      </p:sp>
      <p:sp>
        <p:nvSpPr>
          <p:cNvPr id="5" name="Footer Placeholder 4">
            <a:extLst>
              <a:ext uri="{FF2B5EF4-FFF2-40B4-BE49-F238E27FC236}">
                <a16:creationId xmlns:a16="http://schemas.microsoft.com/office/drawing/2014/main" id="{F201A794-C320-0CD6-6643-6CD679920DA3}"/>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997840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7FDBB-B80C-6EF3-DB19-2E7E63533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D445D-AD9A-75A1-896B-A46187BB6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D9211D-DA7D-BA19-1BA1-0C8C3853A13D}"/>
              </a:ext>
            </a:extLst>
          </p:cNvPr>
          <p:cNvSpPr>
            <a:spLocks noGrp="1"/>
          </p:cNvSpPr>
          <p:nvPr>
            <p:ph type="body" idx="1"/>
          </p:nvPr>
        </p:nvSpPr>
        <p:spPr/>
        <p:txBody>
          <a:bodyPr/>
          <a:lstStyle/>
          <a:p>
            <a:r>
              <a:rPr lang="en-IN" dirty="0"/>
              <a:t>However, qualitatively assessing the models reveals that code-T5 performs better than PLBART across all metrics. This finding supports our hypothesis that code generated by fine tuned models may not always produce functionally accurate refactored code. </a:t>
            </a:r>
          </a:p>
        </p:txBody>
      </p:sp>
      <p:sp>
        <p:nvSpPr>
          <p:cNvPr id="4" name="Slide Number Placeholder 3">
            <a:extLst>
              <a:ext uri="{FF2B5EF4-FFF2-40B4-BE49-F238E27FC236}">
                <a16:creationId xmlns:a16="http://schemas.microsoft.com/office/drawing/2014/main" id="{34645E9E-2CFE-55BD-4F5D-2168166698D6}"/>
              </a:ext>
            </a:extLst>
          </p:cNvPr>
          <p:cNvSpPr>
            <a:spLocks noGrp="1"/>
          </p:cNvSpPr>
          <p:nvPr>
            <p:ph type="sldNum" sz="quarter" idx="5"/>
          </p:nvPr>
        </p:nvSpPr>
        <p:spPr/>
        <p:txBody>
          <a:bodyPr/>
          <a:lstStyle/>
          <a:p>
            <a:fld id="{D4B9A9E5-4F7F-4A7D-9DE1-899232329269}" type="slidenum">
              <a:rPr lang="en-US" smtClean="0"/>
              <a:t>28</a:t>
            </a:fld>
            <a:endParaRPr lang="en-US" dirty="0"/>
          </a:p>
        </p:txBody>
      </p:sp>
      <p:sp>
        <p:nvSpPr>
          <p:cNvPr id="5" name="Footer Placeholder 4">
            <a:extLst>
              <a:ext uri="{FF2B5EF4-FFF2-40B4-BE49-F238E27FC236}">
                <a16:creationId xmlns:a16="http://schemas.microsoft.com/office/drawing/2014/main" id="{78EEE733-FA69-F4FD-FB21-DE9E8E282B2A}"/>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532488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84C01-A745-5C42-0952-A9F9A1344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18A67-FB66-923E-1601-4E8449F23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E2AD7-C7ED-7F5E-E97D-303C9C5E2B66}"/>
              </a:ext>
            </a:extLst>
          </p:cNvPr>
          <p:cNvSpPr>
            <a:spLocks noGrp="1"/>
          </p:cNvSpPr>
          <p:nvPr>
            <p:ph type="body" idx="1"/>
          </p:nvPr>
        </p:nvSpPr>
        <p:spPr/>
        <p:txBody>
          <a:bodyPr/>
          <a:lstStyle/>
          <a:p>
            <a:r>
              <a:rPr lang="en-IN" i="0" dirty="0"/>
              <a:t>To study the effectiveness of reinforcement learning we directly apply PPO on the pretrained code language models. As expected, the performance was sub-par both quantitatively and qualitatively. This shows the fact that supervised fine tuning performs better at generating refactored code than fine tuning a model using RL algorithms. </a:t>
            </a:r>
            <a:br>
              <a:rPr lang="en-IN" i="0" dirty="0"/>
            </a:br>
            <a:br>
              <a:rPr lang="en-IN" i="0" dirty="0"/>
            </a:br>
            <a:r>
              <a:rPr lang="en-IN" i="0" dirty="0"/>
              <a:t>- </a:t>
            </a:r>
            <a:r>
              <a:rPr lang="en-US" dirty="0"/>
              <a:t>SFT has stable gradient updates based on direct supervision (RL might unlearn useful patterns due to reward optimization)</a:t>
            </a:r>
            <a:br>
              <a:rPr lang="en-US" dirty="0"/>
            </a:br>
            <a:r>
              <a:rPr lang="en-US" dirty="0"/>
              <a:t>- SFT preserves the base LLM's knowledge and capabilities</a:t>
            </a:r>
            <a:br>
              <a:rPr lang="en-US" dirty="0"/>
            </a:br>
            <a:r>
              <a:rPr lang="en-US" dirty="0"/>
              <a:t>- SFT learns from direct examples efficiently (RL requires many iterations to learn basic patterns)</a:t>
            </a:r>
            <a:br>
              <a:rPr lang="en-US" dirty="0"/>
            </a:br>
            <a:br>
              <a:rPr lang="en-US" dirty="0"/>
            </a:br>
            <a:r>
              <a:rPr lang="en-US" dirty="0"/>
              <a:t>So SFT can act as a starting point for RL</a:t>
            </a:r>
            <a:endParaRPr lang="en-IN" i="0" dirty="0"/>
          </a:p>
        </p:txBody>
      </p:sp>
      <p:sp>
        <p:nvSpPr>
          <p:cNvPr id="4" name="Slide Number Placeholder 3">
            <a:extLst>
              <a:ext uri="{FF2B5EF4-FFF2-40B4-BE49-F238E27FC236}">
                <a16:creationId xmlns:a16="http://schemas.microsoft.com/office/drawing/2014/main" id="{BE096CD5-5F45-06E3-CD75-313949079053}"/>
              </a:ext>
            </a:extLst>
          </p:cNvPr>
          <p:cNvSpPr>
            <a:spLocks noGrp="1"/>
          </p:cNvSpPr>
          <p:nvPr>
            <p:ph type="sldNum" sz="quarter" idx="5"/>
          </p:nvPr>
        </p:nvSpPr>
        <p:spPr/>
        <p:txBody>
          <a:bodyPr/>
          <a:lstStyle/>
          <a:p>
            <a:fld id="{D4B9A9E5-4F7F-4A7D-9DE1-899232329269}" type="slidenum">
              <a:rPr lang="en-US" smtClean="0"/>
              <a:t>29</a:t>
            </a:fld>
            <a:endParaRPr lang="en-US" dirty="0"/>
          </a:p>
        </p:txBody>
      </p:sp>
      <p:sp>
        <p:nvSpPr>
          <p:cNvPr id="5" name="Footer Placeholder 4">
            <a:extLst>
              <a:ext uri="{FF2B5EF4-FFF2-40B4-BE49-F238E27FC236}">
                <a16:creationId xmlns:a16="http://schemas.microsoft.com/office/drawing/2014/main" id="{9151F68C-822A-EA2E-D068-ADFF3B8A0FC2}"/>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27703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Before I begin explaining our work on refactoring, let’s take a step back to understand why we refactor code. I will start by talking about code smells, how refactoring helps remove code smells and finally take an example of a popular code smell and extensively discuss how to use a specific refactoring to remove it.</a:t>
            </a: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
        <p:nvSpPr>
          <p:cNvPr id="5" name="Footer Placeholder 4">
            <a:extLst>
              <a:ext uri="{FF2B5EF4-FFF2-40B4-BE49-F238E27FC236}">
                <a16:creationId xmlns:a16="http://schemas.microsoft.com/office/drawing/2014/main" id="{E90022FA-6817-CA54-EF75-384DB293AF02}"/>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613630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B0748-22B4-E1B7-9AB6-98A98D19D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D19E2-FC31-58D5-FA27-1D0C77EBD2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88468F-F4F4-44FE-2486-20584B10CAAA}"/>
              </a:ext>
            </a:extLst>
          </p:cNvPr>
          <p:cNvSpPr>
            <a:spLocks noGrp="1"/>
          </p:cNvSpPr>
          <p:nvPr>
            <p:ph type="body" idx="1"/>
          </p:nvPr>
        </p:nvSpPr>
        <p:spPr/>
        <p:txBody>
          <a:bodyPr/>
          <a:lstStyle/>
          <a:p>
            <a:r>
              <a:rPr lang="en-IN" dirty="0"/>
              <a:t>Finally, we validate our proposed novel approach of aligning a supervised fine-tuned model using reinforcement learning. As we see from the experimental results, using this approach code-t5 performs better than PLBART in terms of quantitative metrics . Precisely, this approach led to </a:t>
            </a:r>
            <a:r>
              <a:rPr lang="en-IN" dirty="0" err="1"/>
              <a:t>CodeBLEU</a:t>
            </a:r>
            <a:r>
              <a:rPr lang="en-IN" dirty="0"/>
              <a:t> score increase of 16.45% when compared to SFT model performance. This performance gain can be attributed to SFT learning the basic and RL optimizing it to generate functionally accurate code.</a:t>
            </a:r>
          </a:p>
        </p:txBody>
      </p:sp>
      <p:sp>
        <p:nvSpPr>
          <p:cNvPr id="4" name="Slide Number Placeholder 3">
            <a:extLst>
              <a:ext uri="{FF2B5EF4-FFF2-40B4-BE49-F238E27FC236}">
                <a16:creationId xmlns:a16="http://schemas.microsoft.com/office/drawing/2014/main" id="{48F390E4-F957-9269-1445-9A297143D3EE}"/>
              </a:ext>
            </a:extLst>
          </p:cNvPr>
          <p:cNvSpPr>
            <a:spLocks noGrp="1"/>
          </p:cNvSpPr>
          <p:nvPr>
            <p:ph type="sldNum" sz="quarter" idx="5"/>
          </p:nvPr>
        </p:nvSpPr>
        <p:spPr/>
        <p:txBody>
          <a:bodyPr/>
          <a:lstStyle/>
          <a:p>
            <a:fld id="{D4B9A9E5-4F7F-4A7D-9DE1-899232329269}" type="slidenum">
              <a:rPr lang="en-US" smtClean="0"/>
              <a:t>30</a:t>
            </a:fld>
            <a:endParaRPr lang="en-US" dirty="0"/>
          </a:p>
        </p:txBody>
      </p:sp>
      <p:sp>
        <p:nvSpPr>
          <p:cNvPr id="5" name="Footer Placeholder 4">
            <a:extLst>
              <a:ext uri="{FF2B5EF4-FFF2-40B4-BE49-F238E27FC236}">
                <a16:creationId xmlns:a16="http://schemas.microsoft.com/office/drawing/2014/main" id="{8F63CAFB-6C19-C4CB-CCF6-D88F8DC792A8}"/>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655723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345BA-4ED2-129F-D3F3-57AA03669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D15E1-6D84-EF5A-CF82-1D278FE0A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B94438-D4DB-8F37-1ACD-984E2DA2B4DB}"/>
              </a:ext>
            </a:extLst>
          </p:cNvPr>
          <p:cNvSpPr>
            <a:spLocks noGrp="1"/>
          </p:cNvSpPr>
          <p:nvPr>
            <p:ph type="body" idx="1"/>
          </p:nvPr>
        </p:nvSpPr>
        <p:spPr/>
        <p:txBody>
          <a:bodyPr/>
          <a:lstStyle/>
          <a:p>
            <a:r>
              <a:rPr lang="en-IN" dirty="0"/>
              <a:t>When we evaluated the quality of the generated refactored code, the results were even more impressive. </a:t>
            </a:r>
            <a:r>
              <a:rPr lang="en-IN" b="1" dirty="0"/>
              <a:t>(click) </a:t>
            </a:r>
            <a:r>
              <a:rPr lang="en-IN" b="0" dirty="0"/>
              <a:t>We see an increase of 4% in terms of syntactic correctness, </a:t>
            </a:r>
            <a:r>
              <a:rPr lang="en-IN" b="1" dirty="0"/>
              <a:t>(click) (click) </a:t>
            </a:r>
            <a:r>
              <a:rPr lang="en-IN" b="0" dirty="0"/>
              <a:t>6% increase in terms of refactoring detected and </a:t>
            </a:r>
            <a:r>
              <a:rPr lang="en-IN" b="1" dirty="0"/>
              <a:t>(click) </a:t>
            </a:r>
            <a:r>
              <a:rPr lang="en-IN" b="0" dirty="0"/>
              <a:t>28% increase in number of test cases passes. This shows that our proposed approach is effective in functionally accurately performing extract method refactoring.</a:t>
            </a:r>
            <a:endParaRPr lang="en-IN" b="1" dirty="0"/>
          </a:p>
        </p:txBody>
      </p:sp>
      <p:sp>
        <p:nvSpPr>
          <p:cNvPr id="4" name="Slide Number Placeholder 3">
            <a:extLst>
              <a:ext uri="{FF2B5EF4-FFF2-40B4-BE49-F238E27FC236}">
                <a16:creationId xmlns:a16="http://schemas.microsoft.com/office/drawing/2014/main" id="{D9C9ABCE-9E5C-CE18-DFD5-43B7ED13B0FD}"/>
              </a:ext>
            </a:extLst>
          </p:cNvPr>
          <p:cNvSpPr>
            <a:spLocks noGrp="1"/>
          </p:cNvSpPr>
          <p:nvPr>
            <p:ph type="sldNum" sz="quarter" idx="5"/>
          </p:nvPr>
        </p:nvSpPr>
        <p:spPr/>
        <p:txBody>
          <a:bodyPr/>
          <a:lstStyle/>
          <a:p>
            <a:fld id="{D4B9A9E5-4F7F-4A7D-9DE1-899232329269}" type="slidenum">
              <a:rPr lang="en-US" smtClean="0"/>
              <a:t>31</a:t>
            </a:fld>
            <a:endParaRPr lang="en-US" dirty="0"/>
          </a:p>
        </p:txBody>
      </p:sp>
      <p:sp>
        <p:nvSpPr>
          <p:cNvPr id="5" name="Footer Placeholder 4">
            <a:extLst>
              <a:ext uri="{FF2B5EF4-FFF2-40B4-BE49-F238E27FC236}">
                <a16:creationId xmlns:a16="http://schemas.microsoft.com/office/drawing/2014/main" id="{A6A229E6-6AB5-C0FE-15BF-61FCD27D96ED}"/>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528201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9CE8C-6744-8633-16C8-C4932CFC61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C03DC-8416-66B1-99A6-EBD14AD97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EEF93-9C71-E72F-14D0-9BCAFFD82416}"/>
              </a:ext>
            </a:extLst>
          </p:cNvPr>
          <p:cNvSpPr>
            <a:spLocks noGrp="1"/>
          </p:cNvSpPr>
          <p:nvPr>
            <p:ph type="body" idx="1"/>
          </p:nvPr>
        </p:nvSpPr>
        <p:spPr/>
        <p:txBody>
          <a:bodyPr/>
          <a:lstStyle/>
          <a:p>
            <a:r>
              <a:rPr lang="en-IN" dirty="0"/>
              <a:t>When we evaluated the quality of the generated refactored code, the results were even more impressive. </a:t>
            </a:r>
            <a:r>
              <a:rPr lang="en-IN" b="1" dirty="0"/>
              <a:t>(click) </a:t>
            </a:r>
            <a:r>
              <a:rPr lang="en-IN" b="0" dirty="0"/>
              <a:t>We see an increase of 4% in terms of syntactic correctness, </a:t>
            </a:r>
            <a:r>
              <a:rPr lang="en-IN" b="1" dirty="0"/>
              <a:t>(click) (click) </a:t>
            </a:r>
            <a:r>
              <a:rPr lang="en-IN" b="0" dirty="0"/>
              <a:t>6% increase in terms of refactoring detected and </a:t>
            </a:r>
            <a:r>
              <a:rPr lang="en-IN" b="1" dirty="0"/>
              <a:t>(click) </a:t>
            </a:r>
            <a:r>
              <a:rPr lang="en-IN" b="0" dirty="0"/>
              <a:t>61% [66 -41] increase in the number of test cases passed. This shows that our proposed approach is effective in functionally accurately performing extract method refactoring.</a:t>
            </a:r>
            <a:endParaRPr lang="en-IN" b="1" dirty="0"/>
          </a:p>
        </p:txBody>
      </p:sp>
      <p:sp>
        <p:nvSpPr>
          <p:cNvPr id="4" name="Slide Number Placeholder 3">
            <a:extLst>
              <a:ext uri="{FF2B5EF4-FFF2-40B4-BE49-F238E27FC236}">
                <a16:creationId xmlns:a16="http://schemas.microsoft.com/office/drawing/2014/main" id="{528B5F26-698D-7352-3776-F71E7A78B5C3}"/>
              </a:ext>
            </a:extLst>
          </p:cNvPr>
          <p:cNvSpPr>
            <a:spLocks noGrp="1"/>
          </p:cNvSpPr>
          <p:nvPr>
            <p:ph type="sldNum" sz="quarter" idx="5"/>
          </p:nvPr>
        </p:nvSpPr>
        <p:spPr/>
        <p:txBody>
          <a:bodyPr/>
          <a:lstStyle/>
          <a:p>
            <a:fld id="{D4B9A9E5-4F7F-4A7D-9DE1-899232329269}" type="slidenum">
              <a:rPr lang="en-US" smtClean="0"/>
              <a:t>32</a:t>
            </a:fld>
            <a:endParaRPr lang="en-US" dirty="0"/>
          </a:p>
        </p:txBody>
      </p:sp>
      <p:sp>
        <p:nvSpPr>
          <p:cNvPr id="5" name="Footer Placeholder 4">
            <a:extLst>
              <a:ext uri="{FF2B5EF4-FFF2-40B4-BE49-F238E27FC236}">
                <a16:creationId xmlns:a16="http://schemas.microsoft.com/office/drawing/2014/main" id="{E6BFC493-16E8-3B97-5534-C1197C438BE7}"/>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352491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summarize the key findings from the second part of this thesis. </a:t>
            </a:r>
          </a:p>
        </p:txBody>
      </p:sp>
      <p:sp>
        <p:nvSpPr>
          <p:cNvPr id="4" name="Slide Number Placeholder 3"/>
          <p:cNvSpPr>
            <a:spLocks noGrp="1"/>
          </p:cNvSpPr>
          <p:nvPr>
            <p:ph type="sldNum" sz="quarter" idx="5"/>
          </p:nvPr>
        </p:nvSpPr>
        <p:spPr/>
        <p:txBody>
          <a:bodyPr/>
          <a:lstStyle/>
          <a:p>
            <a:fld id="{D4B9A9E5-4F7F-4A7D-9DE1-899232329269}" type="slidenum">
              <a:rPr lang="en-US" smtClean="0"/>
              <a:t>33</a:t>
            </a:fld>
            <a:endParaRPr lang="en-US" dirty="0"/>
          </a:p>
        </p:txBody>
      </p:sp>
      <p:sp>
        <p:nvSpPr>
          <p:cNvPr id="5" name="Footer Placeholder 4">
            <a:extLst>
              <a:ext uri="{FF2B5EF4-FFF2-40B4-BE49-F238E27FC236}">
                <a16:creationId xmlns:a16="http://schemas.microsoft.com/office/drawing/2014/main" id="{A55025DA-EB0D-AE70-0A8D-935BBE66F6A7}"/>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440909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part, I will summarize this thesis and open the floor for questions.</a:t>
            </a:r>
            <a:endParaRPr lang="en-IN" dirty="0"/>
          </a:p>
        </p:txBody>
      </p:sp>
      <p:sp>
        <p:nvSpPr>
          <p:cNvPr id="4" name="Slide Number Placeholder 3"/>
          <p:cNvSpPr>
            <a:spLocks noGrp="1"/>
          </p:cNvSpPr>
          <p:nvPr>
            <p:ph type="sldNum" sz="quarter" idx="5"/>
          </p:nvPr>
        </p:nvSpPr>
        <p:spPr/>
        <p:txBody>
          <a:bodyPr/>
          <a:lstStyle/>
          <a:p>
            <a:fld id="{D4B9A9E5-4F7F-4A7D-9DE1-899232329269}" type="slidenum">
              <a:rPr lang="en-US" smtClean="0"/>
              <a:t>34</a:t>
            </a:fld>
            <a:endParaRPr lang="en-US" dirty="0"/>
          </a:p>
        </p:txBody>
      </p:sp>
      <p:sp>
        <p:nvSpPr>
          <p:cNvPr id="5" name="Footer Placeholder 4">
            <a:extLst>
              <a:ext uri="{FF2B5EF4-FFF2-40B4-BE49-F238E27FC236}">
                <a16:creationId xmlns:a16="http://schemas.microsoft.com/office/drawing/2014/main" id="{523DE11A-B016-35F9-C9C4-DE81CDB86901}"/>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963315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117B8-58B7-CDF5-A318-976A26CAA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79789-6A35-DC0D-AE87-94431F273B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F8CD2-2C8D-5923-625B-E394152C78BE}"/>
              </a:ext>
            </a:extLst>
          </p:cNvPr>
          <p:cNvSpPr>
            <a:spLocks noGrp="1"/>
          </p:cNvSpPr>
          <p:nvPr>
            <p:ph type="body" idx="1"/>
          </p:nvPr>
        </p:nvSpPr>
        <p:spPr/>
        <p:txBody>
          <a:bodyPr/>
          <a:lstStyle/>
          <a:p>
            <a:r>
              <a:rPr lang="en-US" dirty="0"/>
              <a:t>In this thesis we tried to fully automate extract method refactoring. </a:t>
            </a:r>
            <a:r>
              <a:rPr lang="en-US" b="1" dirty="0"/>
              <a:t>(click) </a:t>
            </a:r>
            <a:r>
              <a:rPr lang="en-US" b="0" dirty="0"/>
              <a:t>We first looked at the challenges in refactoring candidate identification. &lt;challenges&gt; </a:t>
            </a:r>
            <a:r>
              <a:rPr lang="en-US" b="1" dirty="0"/>
              <a:t>(click) (click) </a:t>
            </a:r>
            <a:r>
              <a:rPr lang="en-US" b="0" dirty="0"/>
              <a:t>and proposed a solution </a:t>
            </a:r>
            <a:r>
              <a:rPr lang="en-US" b="1" dirty="0"/>
              <a:t>(click) </a:t>
            </a:r>
            <a:r>
              <a:rPr lang="en-US" b="0" dirty="0"/>
              <a:t>with GCB AE and Binary classifier to solve it. Next, we looked at </a:t>
            </a:r>
            <a:r>
              <a:rPr lang="en-US" b="1" dirty="0"/>
              <a:t>(click) </a:t>
            </a:r>
            <a:r>
              <a:rPr lang="en-US" b="0" dirty="0"/>
              <a:t>Refactoring generation. The challenges in existing work included </a:t>
            </a:r>
            <a:r>
              <a:rPr lang="en-US" b="1" dirty="0"/>
              <a:t>(click) (click) </a:t>
            </a:r>
            <a:r>
              <a:rPr lang="en-US" b="0" dirty="0"/>
              <a:t>To address these challenges we proposed a novel solution with SFT + RL.</a:t>
            </a:r>
            <a:endParaRPr lang="en-IN" b="1" dirty="0"/>
          </a:p>
        </p:txBody>
      </p:sp>
      <p:sp>
        <p:nvSpPr>
          <p:cNvPr id="4" name="Slide Number Placeholder 3">
            <a:extLst>
              <a:ext uri="{FF2B5EF4-FFF2-40B4-BE49-F238E27FC236}">
                <a16:creationId xmlns:a16="http://schemas.microsoft.com/office/drawing/2014/main" id="{88B352F8-25DC-6A80-07C4-196E13F0DBC9}"/>
              </a:ext>
            </a:extLst>
          </p:cNvPr>
          <p:cNvSpPr>
            <a:spLocks noGrp="1"/>
          </p:cNvSpPr>
          <p:nvPr>
            <p:ph type="sldNum" sz="quarter" idx="5"/>
          </p:nvPr>
        </p:nvSpPr>
        <p:spPr/>
        <p:txBody>
          <a:bodyPr/>
          <a:lstStyle/>
          <a:p>
            <a:fld id="{D4B9A9E5-4F7F-4A7D-9DE1-899232329269}" type="slidenum">
              <a:rPr lang="en-US" smtClean="0"/>
              <a:t>35</a:t>
            </a:fld>
            <a:endParaRPr lang="en-US" dirty="0"/>
          </a:p>
        </p:txBody>
      </p:sp>
      <p:sp>
        <p:nvSpPr>
          <p:cNvPr id="5" name="Footer Placeholder 4">
            <a:extLst>
              <a:ext uri="{FF2B5EF4-FFF2-40B4-BE49-F238E27FC236}">
                <a16:creationId xmlns:a16="http://schemas.microsoft.com/office/drawing/2014/main" id="{A8B8B6FB-0A1F-E283-197E-8EF0AAB84EA9}"/>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323863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Code smells are indicators of deeper problems in the code base. They are not bugs but are violations of code designs that lead to technical debt. </a:t>
            </a:r>
            <a:r>
              <a:rPr lang="en-IN" b="1" dirty="0"/>
              <a:t>(click)</a:t>
            </a:r>
            <a:r>
              <a:rPr lang="en-IN" dirty="0"/>
              <a:t> There are different kinds of code smells – Implementation (</a:t>
            </a:r>
            <a:r>
              <a:rPr lang="en-IN" dirty="0" err="1"/>
              <a:t>Mnagic</a:t>
            </a:r>
            <a:r>
              <a:rPr lang="en-IN" dirty="0"/>
              <a:t> Number, Long Para), Design Smells (Broken Hierarchy deficient </a:t>
            </a:r>
            <a:r>
              <a:rPr lang="en-IN" dirty="0" err="1"/>
              <a:t>encap</a:t>
            </a:r>
            <a:r>
              <a:rPr lang="en-IN" dirty="0"/>
              <a:t>) and arch (connector envy and cover your assets).  In this work, we will study about </a:t>
            </a:r>
            <a:r>
              <a:rPr lang="en-IN" b="1" dirty="0"/>
              <a:t>(click)</a:t>
            </a:r>
            <a:r>
              <a:rPr lang="en-IN" dirty="0"/>
              <a:t> long method smells – a type of implementation smell and how to identify and remove it automatically. – </a:t>
            </a:r>
            <a:r>
              <a:rPr lang="en-IN" b="1" dirty="0"/>
              <a:t>40s </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
        <p:nvSpPr>
          <p:cNvPr id="5" name="Footer Placeholder 4">
            <a:extLst>
              <a:ext uri="{FF2B5EF4-FFF2-40B4-BE49-F238E27FC236}">
                <a16:creationId xmlns:a16="http://schemas.microsoft.com/office/drawing/2014/main" id="{7924E0DE-ECAE-4A08-7C7C-4458B9676F68}"/>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413111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Let’s consider the following example. </a:t>
            </a:r>
            <a:r>
              <a:rPr lang="en-IN" b="1" dirty="0"/>
              <a:t>(Click) </a:t>
            </a:r>
            <a:r>
              <a:rPr lang="en-IN" dirty="0"/>
              <a:t>As we can see the methos is responsible for processing customer orders. A customer order processing pipeline consists of sever independent steps which are being handled by a single method. </a:t>
            </a:r>
            <a:r>
              <a:rPr lang="en-IN" b="1" dirty="0"/>
              <a:t>(Click)</a:t>
            </a:r>
            <a:r>
              <a:rPr lang="en-IN" dirty="0"/>
              <a:t> Also a general rule of thumb is to have method less than 10 lines. </a:t>
            </a:r>
            <a:r>
              <a:rPr lang="en-IN" b="0" dirty="0"/>
              <a:t>These characteristics make this method a candidate for Long Method Smell. </a:t>
            </a:r>
            <a:r>
              <a:rPr lang="en-IN" b="1" dirty="0"/>
              <a:t>(32s)</a:t>
            </a:r>
          </a:p>
          <a:p>
            <a:endParaRPr lang="en-IN" b="1" dirty="0"/>
          </a:p>
          <a:p>
            <a:r>
              <a:rPr lang="en-IN" b="0" dirty="0"/>
              <a:t>What issues are caused by Long Method? </a:t>
            </a:r>
            <a:br>
              <a:rPr lang="en-IN" b="0" dirty="0"/>
            </a:br>
            <a:br>
              <a:rPr lang="en-IN" b="0" dirty="0"/>
            </a:br>
            <a:r>
              <a:rPr lang="en-IN" b="0" dirty="0"/>
              <a:t>Too many </a:t>
            </a:r>
            <a:r>
              <a:rPr lang="en-IN" b="0" dirty="0" err="1"/>
              <a:t>func</a:t>
            </a:r>
            <a:r>
              <a:rPr lang="en-IN" b="0" dirty="0"/>
              <a:t> – Point out where</a:t>
            </a:r>
            <a:endParaRPr lang="en-IN" b="1"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
        <p:nvSpPr>
          <p:cNvPr id="5" name="Footer Placeholder 4">
            <a:extLst>
              <a:ext uri="{FF2B5EF4-FFF2-40B4-BE49-F238E27FC236}">
                <a16:creationId xmlns:a16="http://schemas.microsoft.com/office/drawing/2014/main" id="{C2FCD2F7-0662-372A-4E02-E580E5F61D8E}"/>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18813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Martin Fowler coined the term and defined Refactoring as . In other words,  Code refactoring is a transformation applied to source code to remove code smells and improve code maintainability, without changing the functionality. There are various kinds of refactoring </a:t>
            </a:r>
            <a:r>
              <a:rPr lang="en-IN" b="1" dirty="0"/>
              <a:t>(click) such as…</a:t>
            </a:r>
            <a:r>
              <a:rPr lang="en-IN" b="0" dirty="0"/>
              <a:t>Each of these serves a different purpose and removes one or more unique smells. To remove LM Smell, we use </a:t>
            </a:r>
            <a:r>
              <a:rPr lang="en-IN" b="0" dirty="0" err="1"/>
              <a:t>Exttract</a:t>
            </a:r>
            <a:r>
              <a:rPr lang="en-IN" b="0" dirty="0"/>
              <a:t> Method refactoring </a:t>
            </a:r>
            <a:r>
              <a:rPr lang="en-IN" b="1" dirty="0"/>
              <a:t>(click) </a:t>
            </a:r>
            <a:r>
              <a:rPr lang="en-IN" b="0" dirty="0"/>
              <a:t>.  It is also one of the most prevalent </a:t>
            </a:r>
            <a:r>
              <a:rPr lang="en-IN" b="0" dirty="0" err="1"/>
              <a:t>refactorings</a:t>
            </a:r>
            <a:r>
              <a:rPr lang="en-IN" b="0" dirty="0"/>
              <a:t> performed as found in the </a:t>
            </a:r>
            <a:r>
              <a:rPr lang="en-IN" b="0" dirty="0" err="1"/>
              <a:t>JDeodrant</a:t>
            </a:r>
            <a:r>
              <a:rPr lang="en-IN" b="0" dirty="0"/>
              <a:t> study. </a:t>
            </a:r>
            <a:r>
              <a:rPr lang="en-IN" b="1" dirty="0"/>
              <a:t>(45s) </a:t>
            </a:r>
            <a:br>
              <a:rPr lang="en-IN" b="1" dirty="0"/>
            </a:br>
            <a:br>
              <a:rPr lang="en-IN" b="1" dirty="0"/>
            </a:br>
            <a:r>
              <a:rPr lang="en-IN" b="1" dirty="0"/>
              <a:t>Don’t read out</a:t>
            </a: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
        <p:nvSpPr>
          <p:cNvPr id="5" name="Footer Placeholder 4">
            <a:extLst>
              <a:ext uri="{FF2B5EF4-FFF2-40B4-BE49-F238E27FC236}">
                <a16:creationId xmlns:a16="http://schemas.microsoft.com/office/drawing/2014/main" id="{D82A2E08-E58E-270B-4D9B-975DD71C2AD0}"/>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1975555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BC31A-4ACD-66E8-0F10-DEFEE3388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B92A2-E0F1-A3DA-761C-472DAEDBD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92250E-F81A-2964-B27F-3811644F598F}"/>
              </a:ext>
            </a:extLst>
          </p:cNvPr>
          <p:cNvSpPr>
            <a:spLocks noGrp="1"/>
          </p:cNvSpPr>
          <p:nvPr>
            <p:ph type="body" idx="1"/>
          </p:nvPr>
        </p:nvSpPr>
        <p:spPr/>
        <p:txBody>
          <a:bodyPr/>
          <a:lstStyle/>
          <a:p>
            <a:r>
              <a:rPr lang="en-IN" b="0" dirty="0"/>
              <a:t>To better understand EM refactoring, let’s consider the previous ex. </a:t>
            </a:r>
            <a:r>
              <a:rPr lang="en-IN" b="1" dirty="0"/>
              <a:t>(click) </a:t>
            </a:r>
            <a:r>
              <a:rPr lang="en-IN" b="0" dirty="0"/>
              <a:t> Here is the method after refactoring. </a:t>
            </a:r>
            <a:r>
              <a:rPr lang="en-IN" b="1" dirty="0"/>
              <a:t>(click) </a:t>
            </a:r>
            <a:r>
              <a:rPr lang="en-IN" b="0" dirty="0"/>
              <a:t>EM ref extracts logic from a long/complex method to individual atomic methods. As we can see here, each of the diff </a:t>
            </a:r>
            <a:r>
              <a:rPr lang="en-IN" b="0" dirty="0" err="1"/>
              <a:t>func</a:t>
            </a:r>
            <a:r>
              <a:rPr lang="en-IN" b="0" dirty="0"/>
              <a:t> are extracted out as diff individual methods. For example, the Update Inventory logic was extracted out as a private method and the original method is modified with a call to it </a:t>
            </a:r>
            <a:r>
              <a:rPr lang="en-IN" b="1" dirty="0"/>
              <a:t>(click) (25s)</a:t>
            </a:r>
            <a:endParaRPr lang="en-IN" b="0" dirty="0"/>
          </a:p>
        </p:txBody>
      </p:sp>
      <p:sp>
        <p:nvSpPr>
          <p:cNvPr id="4" name="Slide Number Placeholder 3">
            <a:extLst>
              <a:ext uri="{FF2B5EF4-FFF2-40B4-BE49-F238E27FC236}">
                <a16:creationId xmlns:a16="http://schemas.microsoft.com/office/drawing/2014/main" id="{3C485553-9C9B-3915-0870-3E7CD16296B5}"/>
              </a:ext>
            </a:extLst>
          </p:cNvPr>
          <p:cNvSpPr>
            <a:spLocks noGrp="1"/>
          </p:cNvSpPr>
          <p:nvPr>
            <p:ph type="sldNum" sz="quarter" idx="5"/>
          </p:nvPr>
        </p:nvSpPr>
        <p:spPr/>
        <p:txBody>
          <a:bodyPr/>
          <a:lstStyle/>
          <a:p>
            <a:fld id="{D4B9A9E5-4F7F-4A7D-9DE1-899232329269}" type="slidenum">
              <a:rPr lang="en-US" smtClean="0"/>
              <a:t>7</a:t>
            </a:fld>
            <a:endParaRPr lang="en-US" dirty="0"/>
          </a:p>
        </p:txBody>
      </p:sp>
      <p:sp>
        <p:nvSpPr>
          <p:cNvPr id="5" name="Footer Placeholder 4">
            <a:extLst>
              <a:ext uri="{FF2B5EF4-FFF2-40B4-BE49-F238E27FC236}">
                <a16:creationId xmlns:a16="http://schemas.microsoft.com/office/drawing/2014/main" id="{D0ABBB27-C3C0-BEE4-D7C6-9225A6B1F624}"/>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006963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However the current state of automatic refactoring operations suffer from few limitations. The first one being </a:t>
            </a:r>
            <a:r>
              <a:rPr lang="en-IN" b="1" dirty="0"/>
              <a:t>(click)  </a:t>
            </a:r>
            <a:r>
              <a:rPr lang="en-IN" b="0" dirty="0"/>
              <a:t>the </a:t>
            </a:r>
            <a:r>
              <a:rPr lang="en-IN" b="0" dirty="0" err="1"/>
              <a:t>refactorings</a:t>
            </a:r>
            <a:r>
              <a:rPr lang="en-IN" b="0" dirty="0"/>
              <a:t> performed are mostly manual based on developer expertise or semi automated where the developer identifies the refactoring opportunity ad the tool just helps to perform the refactoring. </a:t>
            </a:r>
            <a:r>
              <a:rPr lang="en-IN" b="1" dirty="0"/>
              <a:t>(click) </a:t>
            </a:r>
            <a:r>
              <a:rPr lang="en-IN" b="0" dirty="0"/>
              <a:t>The next limitation is that the automated approaches rely on heuristics or code metrics alone which often leads to error prone identification and implementation</a:t>
            </a:r>
            <a:r>
              <a:rPr lang="en-IN" b="1" dirty="0"/>
              <a:t>. (click) </a:t>
            </a:r>
            <a:r>
              <a:rPr lang="en-IN" b="0" dirty="0"/>
              <a:t>Lastly, there are certain automated tools available like IDE plugins but these tools require the user to identify the exact code block to refactor, i.e. the developer has to mention the start and end statements. The tool only extracts the selected code block. </a:t>
            </a:r>
            <a:r>
              <a:rPr lang="en-IN" b="1" dirty="0"/>
              <a:t>(45s) </a:t>
            </a:r>
            <a:endParaRPr lang="en-IN" b="0"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
        <p:nvSpPr>
          <p:cNvPr id="5" name="Footer Placeholder 4">
            <a:extLst>
              <a:ext uri="{FF2B5EF4-FFF2-40B4-BE49-F238E27FC236}">
                <a16:creationId xmlns:a16="http://schemas.microsoft.com/office/drawing/2014/main" id="{C824CC57-7118-8B92-4EBC-F6B5A90A1028}"/>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500761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address the previous mentioned limitations in 2 parts. In the first part we aim to automate the identification of methods that actually require extract method refactoring. </a:t>
            </a:r>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
        <p:nvSpPr>
          <p:cNvPr id="5" name="Footer Placeholder 4">
            <a:extLst>
              <a:ext uri="{FF2B5EF4-FFF2-40B4-BE49-F238E27FC236}">
                <a16:creationId xmlns:a16="http://schemas.microsoft.com/office/drawing/2014/main" id="{C3F2E5CE-40CB-C32A-3AC2-D498BD575F7F}"/>
              </a:ext>
            </a:extLst>
          </p:cNvPr>
          <p:cNvSpPr>
            <a:spLocks noGrp="1"/>
          </p:cNvSpPr>
          <p:nvPr>
            <p:ph type="ftr" sz="quarter" idx="4"/>
          </p:nvPr>
        </p:nvSpPr>
        <p:spPr/>
        <p:txBody>
          <a:bodyPr/>
          <a:lstStyle/>
          <a:p>
            <a:r>
              <a:rPr lang="en-US"/>
              <a:t>GCB - GraphCodeBERT</a:t>
            </a:r>
            <a:endParaRPr lang="en-US" dirty="0"/>
          </a:p>
        </p:txBody>
      </p:sp>
    </p:spTree>
    <p:extLst>
      <p:ext uri="{BB962C8B-B14F-4D97-AF65-F5344CB8AC3E}">
        <p14:creationId xmlns:p14="http://schemas.microsoft.com/office/powerpoint/2010/main" val="2178319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287194" y="4926545"/>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287195" y="6078595"/>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descr="A black and white logo&#10;&#10;Description automatically generated">
            <a:extLst>
              <a:ext uri="{FF2B5EF4-FFF2-40B4-BE49-F238E27FC236}">
                <a16:creationId xmlns:a16="http://schemas.microsoft.com/office/drawing/2014/main" id="{7D35B841-8454-638E-90A4-8FCB4E5E2D26}"/>
              </a:ext>
            </a:extLst>
          </p:cNvPr>
          <p:cNvPicPr>
            <a:picLocks noChangeAspect="1"/>
          </p:cNvPicPr>
          <p:nvPr userDrawn="1"/>
        </p:nvPicPr>
        <p:blipFill>
          <a:blip r:embed="rId2"/>
          <a:stretch>
            <a:fillRect/>
          </a:stretch>
        </p:blipFill>
        <p:spPr>
          <a:xfrm>
            <a:off x="287194" y="295108"/>
            <a:ext cx="2395621" cy="676184"/>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a:t>GCB - GraphCodeBERT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a:t>GCB - GraphCodeBERT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a:prstGeom prst="rect">
            <a:avLst/>
          </a:prstGeom>
        </p:spPr>
        <p:txBody>
          <a:bodyPr/>
          <a:lstStyle>
            <a:lvl1pPr>
              <a:defRPr sz="900"/>
            </a:lvl1pPr>
          </a:lstStyle>
          <a:p>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a:t>GCB - GraphCodeBERT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a:prstGeom prst="rect">
            <a:avLst/>
          </a:prstGeom>
        </p:spPr>
        <p:txBody>
          <a:bodyPr/>
          <a:lstStyle>
            <a:lvl1pPr>
              <a:defRPr sz="900"/>
            </a:lvl1pPr>
          </a:lstStyle>
          <a:p>
            <a:endParaRPr lang="en-US" noProof="0"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noProof="0"/>
              <a:t>GCB - GraphCodeBERT</a:t>
            </a:r>
            <a:endParaRPr lang="en-US" noProof="0"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a:xfrm>
            <a:off x="838200" y="6356350"/>
            <a:ext cx="2743200" cy="365125"/>
          </a:xfrm>
          <a:prstGeom prst="rect">
            <a:avLst/>
          </a:prstGeom>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a:t>GCB - GraphCodeBERT</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a:t>GCB - GraphCodeBERT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solidFill>
                  <a:srgbClr val="898989"/>
                </a:solidFill>
              </a:defRPr>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solidFill>
                  <a:srgbClr val="898989"/>
                </a:solidFill>
              </a:defRPr>
            </a:lvl1pPr>
          </a:lstStyle>
          <a:p>
            <a:r>
              <a:rPr lang="en-US"/>
              <a:t>GCB - GraphCodeBERT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a:t>GCB - GraphCodeBERT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a:prstGeom prst="rect">
            <a:avLst/>
          </a:prstGeom>
        </p:spPr>
        <p:txBody>
          <a:bodyPr/>
          <a:lstStyle>
            <a:lvl1pPr>
              <a:defRPr sz="900"/>
            </a:lvl1pPr>
          </a:lstStyle>
          <a:p>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a:t>GCB - GraphCodeBERT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a:prstGeom prst="rect">
            <a:avLst/>
          </a:prstGeom>
        </p:spPr>
        <p:txBody>
          <a:bodyPr/>
          <a:lstStyle>
            <a:lvl1pPr>
              <a:defRPr sz="900"/>
            </a:lvl1pPr>
          </a:lstStyle>
          <a:p>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a:prstGeom prst="rect">
            <a:avLst/>
          </a:prstGeom>
        </p:spPr>
        <p:txBody>
          <a:bodyPr/>
          <a:lstStyle>
            <a:lvl1pPr>
              <a:defRPr sz="900"/>
            </a:lvl1pPr>
          </a:lstStyle>
          <a:p>
            <a:r>
              <a:rPr lang="en-US"/>
              <a:t>GCB - GraphCodeBERT</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a:prstGeom prst="rect">
            <a:avLst/>
          </a:prstGeom>
        </p:spPr>
        <p:txBody>
          <a:bodyPr/>
          <a:lstStyle>
            <a:lvl1pPr>
              <a:defRPr sz="900"/>
            </a:lvl1pPr>
          </a:lstStyle>
          <a:p>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a:prstGeom prst="rect">
            <a:avLst/>
          </a:prstGeom>
        </p:spPr>
        <p:txBody>
          <a:bodyPr/>
          <a:lstStyle>
            <a:lvl1pPr>
              <a:defRPr sz="900"/>
            </a:lvl1pPr>
          </a:lstStyle>
          <a:p>
            <a:r>
              <a:rPr lang="en-US"/>
              <a:t>GCB - GraphCodeBERT</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bg2"/>
          </a:solidFill>
          <a:ln w="9525" cap="flat">
            <a:noFill/>
            <a:prstDash val="solid"/>
            <a:miter/>
          </a:ln>
        </p:spPr>
        <p:txBody>
          <a:bodyPr rtlCol="0" anchor="ctr"/>
          <a:lstStyle/>
          <a:p>
            <a:endParaRPr lang="en-US" dirty="0"/>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517595" y="1998616"/>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1083652" y="3074941"/>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690077" y="4151266"/>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770812" y="2111956"/>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5355305" y="3200042"/>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946214" y="4272872"/>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pic>
        <p:nvPicPr>
          <p:cNvPr id="10" name="Picture 9" descr="A black and white logo&#10;&#10;Description automatically generated">
            <a:extLst>
              <a:ext uri="{FF2B5EF4-FFF2-40B4-BE49-F238E27FC236}">
                <a16:creationId xmlns:a16="http://schemas.microsoft.com/office/drawing/2014/main" id="{A60AE758-7FF2-D126-EFDB-0795132AC357}"/>
              </a:ext>
            </a:extLst>
          </p:cNvPr>
          <p:cNvPicPr>
            <a:picLocks noChangeAspect="1"/>
          </p:cNvPicPr>
          <p:nvPr userDrawn="1"/>
        </p:nvPicPr>
        <p:blipFill>
          <a:blip r:embed="rId2"/>
          <a:srcRect r="75259"/>
          <a:stretch/>
        </p:blipFill>
        <p:spPr>
          <a:xfrm>
            <a:off x="287195" y="268288"/>
            <a:ext cx="592700" cy="676184"/>
          </a:xfrm>
          <a:prstGeom prst="rect">
            <a:avLst/>
          </a:prstGeom>
        </p:spPr>
      </p:pic>
      <p:cxnSp>
        <p:nvCxnSpPr>
          <p:cNvPr id="11" name="Straight Connector 10">
            <a:extLst>
              <a:ext uri="{FF2B5EF4-FFF2-40B4-BE49-F238E27FC236}">
                <a16:creationId xmlns:a16="http://schemas.microsoft.com/office/drawing/2014/main" id="{769CF0A5-07B7-C7B3-8D5A-C2903AD33EF4}"/>
              </a:ext>
            </a:extLst>
          </p:cNvPr>
          <p:cNvCxnSpPr>
            <a:cxnSpLocks/>
          </p:cNvCxnSpPr>
          <p:nvPr userDrawn="1"/>
        </p:nvCxnSpPr>
        <p:spPr>
          <a:xfrm flipV="1">
            <a:off x="1140111" y="268288"/>
            <a:ext cx="0" cy="653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1400327" y="263951"/>
            <a:ext cx="10314039"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dirty="0"/>
              <a:t>CLICK TO EDIT TITLE</a:t>
            </a:r>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838200" y="6356350"/>
            <a:ext cx="2743200" cy="365125"/>
          </a:xfrm>
          <a:prstGeom prst="rect">
            <a:avLst/>
          </a:prstGeom>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4038600" y="6356350"/>
            <a:ext cx="4114800" cy="365125"/>
          </a:xfrm>
          <a:prstGeom prst="rect">
            <a:avLst/>
          </a:prstGeom>
        </p:spPr>
        <p:txBody>
          <a:bodyPr/>
          <a:lstStyle/>
          <a:p>
            <a:r>
              <a:rPr lang="en-US"/>
              <a:t>GCB - GraphCodeBERT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a:prstGeom prst="rect">
            <a:avLst/>
          </a:prstGeom>
        </p:spPr>
        <p:txBody>
          <a:bodyPr/>
          <a:lstStyle>
            <a:lvl1pPr>
              <a:defRPr sz="900"/>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a:prstGeom prst="rect">
            <a:avLst/>
          </a:prstGeom>
        </p:spPr>
        <p:txBody>
          <a:bodyPr/>
          <a:lstStyle>
            <a:lvl1pPr>
              <a:defRPr sz="900"/>
            </a:lvl1pPr>
          </a:lstStyle>
          <a:p>
            <a:r>
              <a:rPr lang="en-US"/>
              <a:t>GCB - GraphCodeBERT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400328" y="268288"/>
            <a:ext cx="9953472" cy="653303"/>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400328" y="2666206"/>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pic>
        <p:nvPicPr>
          <p:cNvPr id="4" name="Picture 3" descr="A black and white logo&#10;&#10;Description automatically generated">
            <a:extLst>
              <a:ext uri="{FF2B5EF4-FFF2-40B4-BE49-F238E27FC236}">
                <a16:creationId xmlns:a16="http://schemas.microsoft.com/office/drawing/2014/main" id="{DC9CEAE8-92CD-23F3-ADB7-5F35DEF66EAD}"/>
              </a:ext>
            </a:extLst>
          </p:cNvPr>
          <p:cNvPicPr>
            <a:picLocks noChangeAspect="1"/>
          </p:cNvPicPr>
          <p:nvPr userDrawn="1"/>
        </p:nvPicPr>
        <p:blipFill>
          <a:blip r:embed="rId2"/>
          <a:srcRect r="75259"/>
          <a:stretch/>
        </p:blipFill>
        <p:spPr>
          <a:xfrm>
            <a:off x="287195" y="268288"/>
            <a:ext cx="592700" cy="676184"/>
          </a:xfrm>
          <a:prstGeom prst="rect">
            <a:avLst/>
          </a:prstGeom>
        </p:spPr>
      </p:pic>
      <p:cxnSp>
        <p:nvCxnSpPr>
          <p:cNvPr id="5" name="Straight Connector 4">
            <a:extLst>
              <a:ext uri="{FF2B5EF4-FFF2-40B4-BE49-F238E27FC236}">
                <a16:creationId xmlns:a16="http://schemas.microsoft.com/office/drawing/2014/main" id="{98FA9850-68E5-15A9-BA6C-EB53BF8D2DB3}"/>
              </a:ext>
            </a:extLst>
          </p:cNvPr>
          <p:cNvCxnSpPr>
            <a:cxnSpLocks/>
          </p:cNvCxnSpPr>
          <p:nvPr userDrawn="1"/>
        </p:nvCxnSpPr>
        <p:spPr>
          <a:xfrm flipV="1">
            <a:off x="1140111" y="268288"/>
            <a:ext cx="0" cy="653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a:prstGeom prst="rect">
            <a:avLst/>
          </a:prstGeom>
        </p:spPr>
        <p:txBody>
          <a:bodyPr/>
          <a:lstStyle>
            <a:lvl1pPr>
              <a:defRPr sz="900"/>
            </a:lvl1pPr>
          </a:lstStyle>
          <a:p>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a:prstGeom prst="rect">
            <a:avLst/>
          </a:prstGeom>
        </p:spPr>
        <p:txBody>
          <a:bodyPr/>
          <a:lstStyle>
            <a:lvl1pPr>
              <a:defRPr sz="900"/>
            </a:lvl1pPr>
          </a:lstStyle>
          <a:p>
            <a:r>
              <a:rPr lang="en-US"/>
              <a:t>GCB - GraphCodeBERT</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a:xfrm>
            <a:off x="838200" y="6356350"/>
            <a:ext cx="2743200" cy="365125"/>
          </a:xfrm>
          <a:prstGeom prst="rect">
            <a:avLst/>
          </a:prstGeom>
        </p:spPr>
        <p:txBody>
          <a:bodyPr/>
          <a:lstStyle>
            <a:lvl1pPr>
              <a:defRPr sz="900"/>
            </a:lvl1pPr>
          </a:lstStyle>
          <a:p>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4038600" y="6356350"/>
            <a:ext cx="4114800" cy="365125"/>
          </a:xfrm>
          <a:prstGeom prst="rect">
            <a:avLst/>
          </a:prstGeom>
        </p:spPr>
        <p:txBody>
          <a:bodyPr/>
          <a:lstStyle>
            <a:lvl1pPr>
              <a:defRPr sz="900"/>
            </a:lvl1pPr>
          </a:lstStyle>
          <a:p>
            <a:r>
              <a:rPr lang="en-US"/>
              <a:t>GCB - GraphCodeBERT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9.png"/><Relationship Id="rId3" Type="http://schemas.openxmlformats.org/officeDocument/2006/relationships/image" Target="../media/image43.emf"/><Relationship Id="rId7" Type="http://schemas.openxmlformats.org/officeDocument/2006/relationships/image" Target="../media/image47.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6.png"/><Relationship Id="rId11" Type="http://schemas.microsoft.com/office/2007/relationships/hdphoto" Target="../media/hdphoto4.wdp"/><Relationship Id="rId5" Type="http://schemas.openxmlformats.org/officeDocument/2006/relationships/image" Target="../media/image45.emf"/><Relationship Id="rId15" Type="http://schemas.openxmlformats.org/officeDocument/2006/relationships/image" Target="../media/image51.png"/><Relationship Id="rId10" Type="http://schemas.microsoft.com/office/2007/relationships/hdphoto" Target="../media/hdphoto3.wdp"/><Relationship Id="rId4" Type="http://schemas.openxmlformats.org/officeDocument/2006/relationships/image" Target="../media/image44.emf"/><Relationship Id="rId9" Type="http://schemas.microsoft.com/office/2007/relationships/hdphoto" Target="../media/hdphoto2.wdp"/><Relationship Id="rId1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13.xml"/><Relationship Id="rId16" Type="http://schemas.openxmlformats.org/officeDocument/2006/relationships/image" Target="../media/image67.svg"/><Relationship Id="rId1" Type="http://schemas.openxmlformats.org/officeDocument/2006/relationships/slideLayout" Target="../slideLayouts/slideLayout6.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3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svg"/><Relationship Id="rId2" Type="http://schemas.openxmlformats.org/officeDocument/2006/relationships/image" Target="../media/image33.emf"/><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24.png"/><Relationship Id="rId4" Type="http://schemas.openxmlformats.org/officeDocument/2006/relationships/image" Target="../media/image83.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38512" y="4245429"/>
            <a:ext cx="4941771" cy="1122202"/>
          </a:xfrm>
        </p:spPr>
        <p:txBody>
          <a:bodyPr/>
          <a:lstStyle/>
          <a:p>
            <a:r>
              <a:rPr lang="en-US" sz="2800" dirty="0">
                <a:latin typeface="Arial" panose="020B0604020202020204" pitchFamily="34" charset="0"/>
                <a:cs typeface="Arial" panose="020B0604020202020204" pitchFamily="34" charset="0"/>
              </a:rPr>
              <a:t>Indranil Palit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338513" y="5411400"/>
            <a:ext cx="4941770" cy="396660"/>
          </a:xfrm>
        </p:spPr>
        <p:txBody>
          <a:bodyPr>
            <a:noAutofit/>
          </a:bodyPr>
          <a:lstStyle/>
          <a:p>
            <a:pPr>
              <a:spcBef>
                <a:spcPts val="0"/>
              </a:spcBef>
            </a:pPr>
            <a:r>
              <a:rPr lang="en-US" sz="2000" dirty="0">
                <a:latin typeface="Arial" panose="020B0604020202020204" pitchFamily="34" charset="0"/>
                <a:cs typeface="Arial" panose="020B0604020202020204" pitchFamily="34" charset="0"/>
              </a:rPr>
              <a:t>MCS Student</a:t>
            </a:r>
          </a:p>
          <a:p>
            <a:pPr>
              <a:spcBef>
                <a:spcPts val="0"/>
              </a:spcBef>
            </a:pPr>
            <a:r>
              <a:rPr lang="en-US" sz="2000" dirty="0">
                <a:latin typeface="Arial" panose="020B0604020202020204" pitchFamily="34" charset="0"/>
                <a:cs typeface="Arial" panose="020B0604020202020204" pitchFamily="34" charset="0"/>
              </a:rPr>
              <a:t>Faculty of Computer Science</a:t>
            </a:r>
          </a:p>
          <a:p>
            <a:pPr>
              <a:spcBef>
                <a:spcPts val="0"/>
              </a:spcBef>
            </a:pPr>
            <a:r>
              <a:rPr lang="en-US" sz="2000" dirty="0">
                <a:latin typeface="Arial" panose="020B0604020202020204" pitchFamily="34" charset="0"/>
                <a:cs typeface="Arial" panose="020B0604020202020204" pitchFamily="34" charset="0"/>
              </a:rPr>
              <a:t>Supervisor: </a:t>
            </a:r>
            <a:r>
              <a:rPr lang="en-US" sz="2000" b="1" dirty="0">
                <a:latin typeface="Arial" panose="020B0604020202020204" pitchFamily="34" charset="0"/>
                <a:cs typeface="Arial" panose="020B0604020202020204" pitchFamily="34" charset="0"/>
              </a:rPr>
              <a:t>Dr. Tushar Sharma</a:t>
            </a:r>
          </a:p>
          <a:p>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F55BD65-57DD-6B12-3BF7-22BC905453B3}"/>
              </a:ext>
            </a:extLst>
          </p:cNvPr>
          <p:cNvSpPr txBox="1"/>
          <p:nvPr/>
        </p:nvSpPr>
        <p:spPr>
          <a:xfrm>
            <a:off x="2132703" y="2044005"/>
            <a:ext cx="7926594" cy="1384995"/>
          </a:xfrm>
          <a:prstGeom prst="rect">
            <a:avLst/>
          </a:prstGeom>
          <a:noFill/>
        </p:spPr>
        <p:txBody>
          <a:bodyPr wrap="none" rtlCol="0">
            <a:spAutoFit/>
          </a:bodyPr>
          <a:lstStyle/>
          <a:p>
            <a:pPr algn="ctr"/>
            <a:r>
              <a:rPr lang="en-US" sz="2800" dirty="0">
                <a:latin typeface="Arial" panose="020B0604020202020204" pitchFamily="34" charset="0"/>
                <a:cs typeface="Arial" panose="020B0604020202020204" pitchFamily="34" charset="0"/>
              </a:rPr>
              <a:t>Semantic and Execution-Aware Extract Method</a:t>
            </a:r>
          </a:p>
          <a:p>
            <a:pPr algn="ctr"/>
            <a:r>
              <a:rPr lang="en-US" sz="2800" dirty="0">
                <a:latin typeface="Arial" panose="020B0604020202020204" pitchFamily="34" charset="0"/>
                <a:cs typeface="Arial" panose="020B0604020202020204" pitchFamily="34" charset="0"/>
              </a:rPr>
              <a:t>Refactoring via Self-Supervised Learning and </a:t>
            </a:r>
          </a:p>
          <a:p>
            <a:pPr algn="ctr"/>
            <a:r>
              <a:rPr lang="en-US" sz="2800" dirty="0">
                <a:latin typeface="Arial" panose="020B0604020202020204" pitchFamily="34" charset="0"/>
                <a:cs typeface="Arial" panose="020B0604020202020204" pitchFamily="34" charset="0"/>
              </a:rPr>
              <a:t>Reinforcement Learning-Based Model Alignment</a:t>
            </a:r>
            <a:endParaRPr lang="en-IN" sz="2800" dirty="0">
              <a:latin typeface="Arial" panose="020B0604020202020204" pitchFamily="34" charset="0"/>
              <a:cs typeface="Arial" panose="020B0604020202020204" pitchFamily="34" charset="0"/>
            </a:endParaRPr>
          </a:p>
        </p:txBody>
      </p:sp>
      <p:sp>
        <p:nvSpPr>
          <p:cNvPr id="5" name="Google Shape;86;p1">
            <a:extLst>
              <a:ext uri="{FF2B5EF4-FFF2-40B4-BE49-F238E27FC236}">
                <a16:creationId xmlns:a16="http://schemas.microsoft.com/office/drawing/2014/main" id="{E28909EA-97EA-C245-7A37-62AB6A0271D3}"/>
              </a:ext>
            </a:extLst>
          </p:cNvPr>
          <p:cNvSpPr txBox="1"/>
          <p:nvPr/>
        </p:nvSpPr>
        <p:spPr>
          <a:xfrm>
            <a:off x="8824989" y="4790972"/>
            <a:ext cx="3702543" cy="10170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Arial" panose="020B0604020202020204" pitchFamily="34" charset="0"/>
                <a:ea typeface="+mj-ea"/>
                <a:cs typeface="Arial" panose="020B0604020202020204" pitchFamily="34" charset="0"/>
                <a:sym typeface="Calibri"/>
              </a:rPr>
              <a:t>SMART Lab</a:t>
            </a:r>
            <a:endParaRPr sz="2000" dirty="0">
              <a:latin typeface="Arial" panose="020B0604020202020204" pitchFamily="34" charset="0"/>
              <a:ea typeface="+mj-ea"/>
              <a:cs typeface="Arial" panose="020B0604020202020204" pitchFamily="34" charset="0"/>
              <a:sym typeface="Calibri"/>
            </a:endParaRPr>
          </a:p>
          <a:p>
            <a:pPr marL="12700" defTabSz="685800">
              <a:lnSpc>
                <a:spcPct val="130000"/>
              </a:lnSpc>
            </a:pPr>
            <a:r>
              <a:rPr lang="en-US" sz="1400" b="0" i="0" dirty="0">
                <a:solidFill>
                  <a:srgbClr val="000000"/>
                </a:solidFill>
                <a:effectLst/>
                <a:latin typeface="Arial" panose="020B0604020202020204" pitchFamily="34" charset="0"/>
                <a:cs typeface="Arial" panose="020B0604020202020204" pitchFamily="34" charset="0"/>
              </a:rPr>
              <a:t>Software Maintenance and Analytics Research Team</a:t>
            </a:r>
            <a:endParaRPr sz="1300" dirty="0">
              <a:latin typeface="Arial" panose="020B0604020202020204" pitchFamily="34" charset="0"/>
              <a:cs typeface="Arial" panose="020B0604020202020204" pitchFamily="34" charset="0"/>
              <a:sym typeface="Calibri"/>
            </a:endParaRPr>
          </a:p>
          <a:p>
            <a:pPr marL="0" lvl="0" indent="0" algn="l" rtl="0">
              <a:spcBef>
                <a:spcPts val="0"/>
              </a:spcBef>
              <a:spcAft>
                <a:spcPts val="0"/>
              </a:spcAft>
              <a:buClr>
                <a:schemeClr val="dk1"/>
              </a:buClr>
              <a:buSzPts val="1100"/>
              <a:buFont typeface="Arial"/>
              <a:buNone/>
            </a:pPr>
            <a:endParaRPr sz="2200" dirty="0">
              <a:solidFill>
                <a:schemeClr val="tx1"/>
              </a:solidFill>
              <a:latin typeface="Arial" panose="020B0604020202020204" pitchFamily="34" charset="0"/>
              <a:ea typeface="Calibri"/>
              <a:cs typeface="Arial" panose="020B0604020202020204" pitchFamily="34" charset="0"/>
              <a:sym typeface="Calibri"/>
            </a:endParaRPr>
          </a:p>
          <a:p>
            <a:pPr marL="0" lvl="0" indent="0" algn="l" rtl="0">
              <a:spcBef>
                <a:spcPts val="0"/>
              </a:spcBef>
              <a:spcAft>
                <a:spcPts val="0"/>
              </a:spcAft>
              <a:buNone/>
            </a:pPr>
            <a:endParaRPr sz="2200" dirty="0">
              <a:solidFill>
                <a:schemeClr val="tx1"/>
              </a:solidFill>
              <a:latin typeface="Arial" panose="020B0604020202020204" pitchFamily="34" charset="0"/>
              <a:ea typeface="Calibri"/>
              <a:cs typeface="Arial" panose="020B0604020202020204" pitchFamily="34" charset="0"/>
              <a:sym typeface="Calibri"/>
            </a:endParaRPr>
          </a:p>
        </p:txBody>
      </p:sp>
      <p:pic>
        <p:nvPicPr>
          <p:cNvPr id="6" name="Picture 5" descr="A colorful logo with lines and dots&#10;&#10;Description automatically generated with medium confidence">
            <a:extLst>
              <a:ext uri="{FF2B5EF4-FFF2-40B4-BE49-F238E27FC236}">
                <a16:creationId xmlns:a16="http://schemas.microsoft.com/office/drawing/2014/main" id="{5E89B565-2A39-7F20-3AEB-CAA08FEA1D44}"/>
              </a:ext>
            </a:extLst>
          </p:cNvPr>
          <p:cNvPicPr>
            <a:picLocks noChangeAspect="1"/>
          </p:cNvPicPr>
          <p:nvPr/>
        </p:nvPicPr>
        <p:blipFill>
          <a:blip r:embed="rId3"/>
          <a:stretch>
            <a:fillRect/>
          </a:stretch>
        </p:blipFill>
        <p:spPr>
          <a:xfrm>
            <a:off x="7806955" y="4988154"/>
            <a:ext cx="1018034" cy="758954"/>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D40F8-5ECE-1C25-55B3-734B5533A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B5617-E439-7BCB-A89A-68D568D2C2BB}"/>
              </a:ext>
            </a:extLst>
          </p:cNvPr>
          <p:cNvSpPr>
            <a:spLocks noGrp="1"/>
          </p:cNvSpPr>
          <p:nvPr>
            <p:ph type="title"/>
          </p:nvPr>
        </p:nvSpPr>
        <p:spPr/>
        <p:txBody>
          <a:bodyPr anchor="ctr"/>
          <a:lstStyle/>
          <a:p>
            <a:r>
              <a:rPr lang="en-IN" dirty="0">
                <a:solidFill>
                  <a:schemeClr val="tx1"/>
                </a:solidFill>
              </a:rPr>
              <a:t>limitations</a:t>
            </a:r>
          </a:p>
        </p:txBody>
      </p:sp>
      <p:sp>
        <p:nvSpPr>
          <p:cNvPr id="4" name="Slide Number Placeholder 3">
            <a:extLst>
              <a:ext uri="{FF2B5EF4-FFF2-40B4-BE49-F238E27FC236}">
                <a16:creationId xmlns:a16="http://schemas.microsoft.com/office/drawing/2014/main" id="{4FAFAF35-FFB1-71C0-68A2-EAD4C3008DDB}"/>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9" name="Freeform: Shape 8">
            <a:extLst>
              <a:ext uri="{FF2B5EF4-FFF2-40B4-BE49-F238E27FC236}">
                <a16:creationId xmlns:a16="http://schemas.microsoft.com/office/drawing/2014/main" id="{C211B0B7-3BBC-5CB2-AC67-3B20F9165FF3}"/>
              </a:ext>
            </a:extLst>
          </p:cNvPr>
          <p:cNvSpPr/>
          <p:nvPr/>
        </p:nvSpPr>
        <p:spPr>
          <a:xfrm>
            <a:off x="2840570" y="1413733"/>
            <a:ext cx="3100408" cy="1860245"/>
          </a:xfrm>
          <a:custGeom>
            <a:avLst/>
            <a:gdLst>
              <a:gd name="connsiteX0" fmla="*/ 0 w 3100408"/>
              <a:gd name="connsiteY0" fmla="*/ 0 h 1860245"/>
              <a:gd name="connsiteX1" fmla="*/ 3100408 w 3100408"/>
              <a:gd name="connsiteY1" fmla="*/ 0 h 1860245"/>
              <a:gd name="connsiteX2" fmla="*/ 3100408 w 3100408"/>
              <a:gd name="connsiteY2" fmla="*/ 1860245 h 1860245"/>
              <a:gd name="connsiteX3" fmla="*/ 0 w 3100408"/>
              <a:gd name="connsiteY3" fmla="*/ 1860245 h 1860245"/>
              <a:gd name="connsiteX4" fmla="*/ 0 w 3100408"/>
              <a:gd name="connsiteY4" fmla="*/ 0 h 186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408" h="1860245">
                <a:moveTo>
                  <a:pt x="0" y="0"/>
                </a:moveTo>
                <a:lnTo>
                  <a:pt x="3100408" y="0"/>
                </a:lnTo>
                <a:lnTo>
                  <a:pt x="3100408" y="1860245"/>
                </a:lnTo>
                <a:lnTo>
                  <a:pt x="0" y="1860245"/>
                </a:lnTo>
                <a:lnTo>
                  <a:pt x="0" y="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solidFill>
                  <a:schemeClr val="tx1"/>
                </a:solidFill>
              </a:rPr>
              <a:t>Metric-based automated identification</a:t>
            </a:r>
            <a:endParaRPr lang="en-IN" sz="2500" kern="1200" dirty="0"/>
          </a:p>
        </p:txBody>
      </p:sp>
      <p:sp>
        <p:nvSpPr>
          <p:cNvPr id="10" name="Freeform: Shape 9">
            <a:extLst>
              <a:ext uri="{FF2B5EF4-FFF2-40B4-BE49-F238E27FC236}">
                <a16:creationId xmlns:a16="http://schemas.microsoft.com/office/drawing/2014/main" id="{BCACBD4D-03CB-1C9C-3351-45C3F8B364B4}"/>
              </a:ext>
            </a:extLst>
          </p:cNvPr>
          <p:cNvSpPr/>
          <p:nvPr/>
        </p:nvSpPr>
        <p:spPr>
          <a:xfrm>
            <a:off x="6251020" y="1413733"/>
            <a:ext cx="3100408" cy="1860245"/>
          </a:xfrm>
          <a:custGeom>
            <a:avLst/>
            <a:gdLst>
              <a:gd name="connsiteX0" fmla="*/ 0 w 3100408"/>
              <a:gd name="connsiteY0" fmla="*/ 0 h 1860245"/>
              <a:gd name="connsiteX1" fmla="*/ 3100408 w 3100408"/>
              <a:gd name="connsiteY1" fmla="*/ 0 h 1860245"/>
              <a:gd name="connsiteX2" fmla="*/ 3100408 w 3100408"/>
              <a:gd name="connsiteY2" fmla="*/ 1860245 h 1860245"/>
              <a:gd name="connsiteX3" fmla="*/ 0 w 3100408"/>
              <a:gd name="connsiteY3" fmla="*/ 1860245 h 1860245"/>
              <a:gd name="connsiteX4" fmla="*/ 0 w 3100408"/>
              <a:gd name="connsiteY4" fmla="*/ 0 h 186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408" h="1860245">
                <a:moveTo>
                  <a:pt x="0" y="0"/>
                </a:moveTo>
                <a:lnTo>
                  <a:pt x="3100408" y="0"/>
                </a:lnTo>
                <a:lnTo>
                  <a:pt x="3100408" y="1860245"/>
                </a:lnTo>
                <a:lnTo>
                  <a:pt x="0" y="1860245"/>
                </a:lnTo>
                <a:lnTo>
                  <a:pt x="0" y="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solidFill>
                  <a:schemeClr val="tx1"/>
                </a:solidFill>
              </a:rPr>
              <a:t>Static metric-based ML methods</a:t>
            </a:r>
            <a:endParaRPr lang="en-IN" sz="2500" kern="1200" dirty="0"/>
          </a:p>
        </p:txBody>
      </p:sp>
      <p:sp>
        <p:nvSpPr>
          <p:cNvPr id="11" name="Freeform: Shape 10">
            <a:extLst>
              <a:ext uri="{FF2B5EF4-FFF2-40B4-BE49-F238E27FC236}">
                <a16:creationId xmlns:a16="http://schemas.microsoft.com/office/drawing/2014/main" id="{4A53BF57-FEA7-754D-1D65-C2462DDFC0C0}"/>
              </a:ext>
            </a:extLst>
          </p:cNvPr>
          <p:cNvSpPr/>
          <p:nvPr/>
        </p:nvSpPr>
        <p:spPr>
          <a:xfrm>
            <a:off x="4545795" y="3584019"/>
            <a:ext cx="3100408" cy="1860245"/>
          </a:xfrm>
          <a:custGeom>
            <a:avLst/>
            <a:gdLst>
              <a:gd name="connsiteX0" fmla="*/ 0 w 3100408"/>
              <a:gd name="connsiteY0" fmla="*/ 0 h 1860245"/>
              <a:gd name="connsiteX1" fmla="*/ 3100408 w 3100408"/>
              <a:gd name="connsiteY1" fmla="*/ 0 h 1860245"/>
              <a:gd name="connsiteX2" fmla="*/ 3100408 w 3100408"/>
              <a:gd name="connsiteY2" fmla="*/ 1860245 h 1860245"/>
              <a:gd name="connsiteX3" fmla="*/ 0 w 3100408"/>
              <a:gd name="connsiteY3" fmla="*/ 1860245 h 1860245"/>
              <a:gd name="connsiteX4" fmla="*/ 0 w 3100408"/>
              <a:gd name="connsiteY4" fmla="*/ 0 h 186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408" h="1860245">
                <a:moveTo>
                  <a:pt x="0" y="0"/>
                </a:moveTo>
                <a:lnTo>
                  <a:pt x="3100408" y="0"/>
                </a:lnTo>
                <a:lnTo>
                  <a:pt x="3100408" y="1860245"/>
                </a:lnTo>
                <a:lnTo>
                  <a:pt x="0" y="1860245"/>
                </a:lnTo>
                <a:lnTo>
                  <a:pt x="0" y="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solidFill>
                  <a:schemeClr val="tx1"/>
                </a:solidFill>
              </a:rPr>
              <a:t>Unsound heuristic-based negative samples</a:t>
            </a:r>
            <a:endParaRPr lang="en-IN" sz="2500" kern="1200" dirty="0"/>
          </a:p>
        </p:txBody>
      </p:sp>
    </p:spTree>
    <p:extLst>
      <p:ext uri="{BB962C8B-B14F-4D97-AF65-F5344CB8AC3E}">
        <p14:creationId xmlns:p14="http://schemas.microsoft.com/office/powerpoint/2010/main" val="388993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endCondLst>
                                    <p:cond evt="onNext" delay="0">
                                      <p:tgtEl>
                                        <p:sldTgt/>
                                      </p:tgtEl>
                                    </p:cond>
                                  </p:end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par>
                                <p:cTn id="8" presetID="9" presetClass="emph" presetSubtype="0" grpId="0" nodeType="withEffect">
                                  <p:stCondLst>
                                    <p:cond delay="0"/>
                                  </p:stCondLst>
                                  <p:endCondLst>
                                    <p:cond evt="onNext" delay="0">
                                      <p:tgtEl>
                                        <p:sldTgt/>
                                      </p:tgtEl>
                                    </p:cond>
                                  </p:end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0" nodeType="clickEffect">
                                  <p:stCondLst>
                                    <p:cond delay="0"/>
                                  </p:stCondLst>
                                  <p:childTnLst>
                                    <p:set>
                                      <p:cBhvr>
                                        <p:cTn id="14" dur="indefinite"/>
                                        <p:tgtEl>
                                          <p:spTgt spid="9"/>
                                        </p:tgtEl>
                                        <p:attrNameLst>
                                          <p:attrName>style.opacity</p:attrName>
                                        </p:attrNameLst>
                                      </p:cBhvr>
                                      <p:to>
                                        <p:strVal val="0.5"/>
                                      </p:to>
                                    </p:set>
                                    <p:animEffect filter="image" prLst="opacity: 0.5">
                                      <p:cBhvr rctx="IE">
                                        <p:cTn id="15" dur="indefinite"/>
                                        <p:tgtEl>
                                          <p:spTgt spid="9"/>
                                        </p:tgtEl>
                                      </p:cBhvr>
                                    </p:animEffect>
                                  </p:childTnLst>
                                </p:cTn>
                              </p:par>
                              <p:par>
                                <p:cTn id="16" presetID="9" presetClass="emph" presetSubtype="0" grpId="1" nodeType="withEffect">
                                  <p:stCondLst>
                                    <p:cond delay="0"/>
                                  </p:stCondLst>
                                  <p:endCondLst>
                                    <p:cond evt="onNext" delay="0">
                                      <p:tgtEl>
                                        <p:sldTgt/>
                                      </p:tgtEl>
                                    </p:cond>
                                  </p:endCondLst>
                                  <p:childTnLst>
                                    <p:set>
                                      <p:cBhvr>
                                        <p:cTn id="17" dur="indefinite"/>
                                        <p:tgtEl>
                                          <p:spTgt spid="11"/>
                                        </p:tgtEl>
                                        <p:attrNameLst>
                                          <p:attrName>style.opacity</p:attrName>
                                        </p:attrNameLst>
                                      </p:cBhvr>
                                      <p:to>
                                        <p:strVal val="0.5"/>
                                      </p:to>
                                    </p:set>
                                    <p:animEffect filter="image" prLst="opacity: 0.5">
                                      <p:cBhvr rctx="IE">
                                        <p:cTn id="18" dur="indefinite"/>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1" nodeType="clickEffect">
                                  <p:stCondLst>
                                    <p:cond delay="0"/>
                                  </p:stCondLst>
                                  <p:childTnLst>
                                    <p:set>
                                      <p:cBhvr>
                                        <p:cTn id="22" dur="indefinite"/>
                                        <p:tgtEl>
                                          <p:spTgt spid="10"/>
                                        </p:tgtEl>
                                        <p:attrNameLst>
                                          <p:attrName>style.opacity</p:attrName>
                                        </p:attrNameLst>
                                      </p:cBhvr>
                                      <p:to>
                                        <p:strVal val="0.5"/>
                                      </p:to>
                                    </p:set>
                                    <p:animEffect filter="image" prLst="opacity: 0.5">
                                      <p:cBhvr rctx="IE">
                                        <p:cTn id="23"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2EAB7-9859-3D09-6896-A176EFC6B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C8D91F-2B86-CBBA-28B6-07A22404E07F}"/>
              </a:ext>
            </a:extLst>
          </p:cNvPr>
          <p:cNvSpPr>
            <a:spLocks noGrp="1"/>
          </p:cNvSpPr>
          <p:nvPr>
            <p:ph type="title"/>
          </p:nvPr>
        </p:nvSpPr>
        <p:spPr/>
        <p:txBody>
          <a:bodyPr anchor="ctr"/>
          <a:lstStyle/>
          <a:p>
            <a:r>
              <a:rPr lang="en-IN" dirty="0">
                <a:solidFill>
                  <a:schemeClr val="tx1"/>
                </a:solidFill>
              </a:rPr>
              <a:t>Overview of proposed approach</a:t>
            </a:r>
          </a:p>
        </p:txBody>
      </p:sp>
      <p:sp>
        <p:nvSpPr>
          <p:cNvPr id="4" name="Slide Number Placeholder 3">
            <a:extLst>
              <a:ext uri="{FF2B5EF4-FFF2-40B4-BE49-F238E27FC236}">
                <a16:creationId xmlns:a16="http://schemas.microsoft.com/office/drawing/2014/main" id="{824A043B-9651-2F57-52A7-26FE3F260780}"/>
              </a:ext>
            </a:extLst>
          </p:cNvPr>
          <p:cNvSpPr>
            <a:spLocks noGrp="1"/>
          </p:cNvSpPr>
          <p:nvPr>
            <p:ph type="sldNum" sz="quarter" idx="12"/>
          </p:nvPr>
        </p:nvSpPr>
        <p:spPr/>
        <p:txBody>
          <a:bodyPr/>
          <a:lstStyle/>
          <a:p>
            <a:fld id="{B5CEABB6-07DC-46E8-9B57-56EC44A396E5}" type="slidenum">
              <a:rPr lang="en-US" smtClean="0"/>
              <a:t>11</a:t>
            </a:fld>
            <a:endParaRPr lang="en-US" dirty="0"/>
          </a:p>
        </p:txBody>
      </p:sp>
      <p:grpSp>
        <p:nvGrpSpPr>
          <p:cNvPr id="5" name="Group 4">
            <a:extLst>
              <a:ext uri="{FF2B5EF4-FFF2-40B4-BE49-F238E27FC236}">
                <a16:creationId xmlns:a16="http://schemas.microsoft.com/office/drawing/2014/main" id="{84EC020B-302B-0262-DBCF-29EEE6BEA9B9}"/>
              </a:ext>
            </a:extLst>
          </p:cNvPr>
          <p:cNvGrpSpPr/>
          <p:nvPr/>
        </p:nvGrpSpPr>
        <p:grpSpPr>
          <a:xfrm>
            <a:off x="4228594" y="2333274"/>
            <a:ext cx="3534485" cy="1790142"/>
            <a:chOff x="4228594" y="2333274"/>
            <a:chExt cx="3534485" cy="1790142"/>
          </a:xfrm>
        </p:grpSpPr>
        <p:pic>
          <p:nvPicPr>
            <p:cNvPr id="108" name="Picture 107">
              <a:extLst>
                <a:ext uri="{FF2B5EF4-FFF2-40B4-BE49-F238E27FC236}">
                  <a16:creationId xmlns:a16="http://schemas.microsoft.com/office/drawing/2014/main" id="{4E87CCCF-D9C6-F6CE-AC4F-62C6A90B9F16}"/>
                </a:ext>
              </a:extLst>
            </p:cNvPr>
            <p:cNvPicPr>
              <a:picLocks noChangeAspect="1"/>
            </p:cNvPicPr>
            <p:nvPr/>
          </p:nvPicPr>
          <p:blipFill>
            <a:blip r:embed="rId3"/>
            <a:stretch>
              <a:fillRect/>
            </a:stretch>
          </p:blipFill>
          <p:spPr>
            <a:xfrm>
              <a:off x="6281635" y="2993845"/>
              <a:ext cx="1344000" cy="288000"/>
            </a:xfrm>
            <a:prstGeom prst="rect">
              <a:avLst/>
            </a:prstGeom>
          </p:spPr>
        </p:pic>
        <p:pic>
          <p:nvPicPr>
            <p:cNvPr id="109" name="Picture 108">
              <a:extLst>
                <a:ext uri="{FF2B5EF4-FFF2-40B4-BE49-F238E27FC236}">
                  <a16:creationId xmlns:a16="http://schemas.microsoft.com/office/drawing/2014/main" id="{20EF960C-6255-4302-111E-62D4599BAFF8}"/>
                </a:ext>
              </a:extLst>
            </p:cNvPr>
            <p:cNvPicPr>
              <a:picLocks noChangeAspect="1"/>
            </p:cNvPicPr>
            <p:nvPr/>
          </p:nvPicPr>
          <p:blipFill>
            <a:blip r:embed="rId4"/>
            <a:stretch>
              <a:fillRect/>
            </a:stretch>
          </p:blipFill>
          <p:spPr>
            <a:xfrm>
              <a:off x="6281635" y="3728013"/>
              <a:ext cx="1344000" cy="288000"/>
            </a:xfrm>
            <a:prstGeom prst="rect">
              <a:avLst/>
            </a:prstGeom>
          </p:spPr>
        </p:pic>
        <p:pic>
          <p:nvPicPr>
            <p:cNvPr id="110" name="Picture 109">
              <a:extLst>
                <a:ext uri="{FF2B5EF4-FFF2-40B4-BE49-F238E27FC236}">
                  <a16:creationId xmlns:a16="http://schemas.microsoft.com/office/drawing/2014/main" id="{E51C9681-C9C2-01EF-C554-6F4D1978F3D7}"/>
                </a:ext>
              </a:extLst>
            </p:cNvPr>
            <p:cNvPicPr>
              <a:picLocks noChangeAspect="1"/>
            </p:cNvPicPr>
            <p:nvPr/>
          </p:nvPicPr>
          <p:blipFill>
            <a:blip r:embed="rId5"/>
            <a:stretch>
              <a:fillRect/>
            </a:stretch>
          </p:blipFill>
          <p:spPr>
            <a:xfrm>
              <a:off x="6258463" y="2458261"/>
              <a:ext cx="1390345" cy="288000"/>
            </a:xfrm>
            <a:prstGeom prst="rect">
              <a:avLst/>
            </a:prstGeom>
          </p:spPr>
        </p:pic>
        <p:grpSp>
          <p:nvGrpSpPr>
            <p:cNvPr id="111" name="Group 110">
              <a:extLst>
                <a:ext uri="{FF2B5EF4-FFF2-40B4-BE49-F238E27FC236}">
                  <a16:creationId xmlns:a16="http://schemas.microsoft.com/office/drawing/2014/main" id="{53F478C1-89FE-C2AB-75B6-C20064E766C2}"/>
                </a:ext>
              </a:extLst>
            </p:cNvPr>
            <p:cNvGrpSpPr/>
            <p:nvPr/>
          </p:nvGrpSpPr>
          <p:grpSpPr>
            <a:xfrm>
              <a:off x="4582607" y="3708504"/>
              <a:ext cx="362600" cy="316800"/>
              <a:chOff x="4573351" y="3418590"/>
              <a:chExt cx="362600" cy="316800"/>
            </a:xfrm>
          </p:grpSpPr>
          <p:sp>
            <p:nvSpPr>
              <p:cNvPr id="112" name="Oval 111">
                <a:extLst>
                  <a:ext uri="{FF2B5EF4-FFF2-40B4-BE49-F238E27FC236}">
                    <a16:creationId xmlns:a16="http://schemas.microsoft.com/office/drawing/2014/main" id="{46CE0579-F264-3791-97C9-4ED7032FCECE}"/>
                  </a:ext>
                </a:extLst>
              </p:cNvPr>
              <p:cNvSpPr>
                <a:spLocks noChangeAspect="1"/>
              </p:cNvSpPr>
              <p:nvPr/>
            </p:nvSpPr>
            <p:spPr>
              <a:xfrm flipH="1">
                <a:off x="4596251" y="3418590"/>
                <a:ext cx="316800" cy="316800"/>
              </a:xfrm>
              <a:prstGeom prst="ellipse">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25000" noProof="0" dirty="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57851291-46FF-0BE0-58C2-C38D40A4BD41}"/>
                  </a:ext>
                </a:extLst>
              </p:cNvPr>
              <p:cNvSpPr txBox="1"/>
              <p:nvPr/>
            </p:nvSpPr>
            <p:spPr>
              <a:xfrm>
                <a:off x="4573351" y="3418590"/>
                <a:ext cx="36260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black"/>
                    </a:solidFill>
                    <a:effectLst/>
                    <a:uLnTx/>
                    <a:uFillTx/>
                    <a:latin typeface="Calibri" panose="020F0502020204030204"/>
                  </a:rPr>
                  <a:t>m</a:t>
                </a:r>
                <a:r>
                  <a:rPr kumimoji="0" lang="en-US" sz="1200" b="0" i="0" u="none" strike="noStrike" kern="0" cap="none" spc="0" normalizeH="0" baseline="-25000" noProof="0" dirty="0" err="1">
                    <a:ln>
                      <a:noFill/>
                    </a:ln>
                    <a:solidFill>
                      <a:prstClr val="black"/>
                    </a:solidFill>
                    <a:effectLst/>
                    <a:uLnTx/>
                    <a:uFillTx/>
                    <a:latin typeface="Calibri" panose="020F0502020204030204"/>
                  </a:rPr>
                  <a:t>n</a:t>
                </a:r>
                <a:endParaRPr kumimoji="0" lang="en-US" sz="1200" b="0" i="0" u="none" strike="noStrike" kern="0" cap="none" spc="0" normalizeH="0" baseline="-25000" noProof="0" dirty="0">
                  <a:ln>
                    <a:noFill/>
                  </a:ln>
                  <a:solidFill>
                    <a:prstClr val="black"/>
                  </a:solidFill>
                  <a:effectLst/>
                  <a:uLnTx/>
                  <a:uFillTx/>
                  <a:latin typeface="Calibri" panose="020F0502020204030204"/>
                </a:endParaRPr>
              </a:p>
            </p:txBody>
          </p:sp>
        </p:grpSp>
        <p:grpSp>
          <p:nvGrpSpPr>
            <p:cNvPr id="114" name="Group 113">
              <a:extLst>
                <a:ext uri="{FF2B5EF4-FFF2-40B4-BE49-F238E27FC236}">
                  <a16:creationId xmlns:a16="http://schemas.microsoft.com/office/drawing/2014/main" id="{9932D71E-D05C-D505-9250-699125F41F9F}"/>
                </a:ext>
              </a:extLst>
            </p:cNvPr>
            <p:cNvGrpSpPr/>
            <p:nvPr/>
          </p:nvGrpSpPr>
          <p:grpSpPr>
            <a:xfrm>
              <a:off x="4611729" y="2431051"/>
              <a:ext cx="361785" cy="315210"/>
              <a:chOff x="4291451" y="3113790"/>
              <a:chExt cx="361785" cy="315210"/>
            </a:xfrm>
          </p:grpSpPr>
          <p:sp>
            <p:nvSpPr>
              <p:cNvPr id="115" name="Oval 114">
                <a:extLst>
                  <a:ext uri="{FF2B5EF4-FFF2-40B4-BE49-F238E27FC236}">
                    <a16:creationId xmlns:a16="http://schemas.microsoft.com/office/drawing/2014/main" id="{7AA03FB2-BB6D-7F6F-EEDE-768F93A88CAB}"/>
                  </a:ext>
                </a:extLst>
              </p:cNvPr>
              <p:cNvSpPr>
                <a:spLocks noChangeAspect="1"/>
              </p:cNvSpPr>
              <p:nvPr/>
            </p:nvSpPr>
            <p:spPr>
              <a:xfrm flipH="1">
                <a:off x="4291451" y="3113790"/>
                <a:ext cx="315210" cy="315210"/>
              </a:xfrm>
              <a:prstGeom prst="ellipse">
                <a:avLst/>
              </a:pr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5B011383-CB6C-5F4F-8703-ACA8C637760C}"/>
                  </a:ext>
                </a:extLst>
              </p:cNvPr>
              <p:cNvSpPr txBox="1"/>
              <p:nvPr/>
            </p:nvSpPr>
            <p:spPr>
              <a:xfrm>
                <a:off x="4293842" y="3125397"/>
                <a:ext cx="35939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m</a:t>
                </a:r>
                <a:r>
                  <a:rPr kumimoji="0" lang="en-US" sz="1200" b="0" i="0" u="none" strike="noStrike" kern="0" cap="none" spc="0" normalizeH="0" baseline="-25000" noProof="0" dirty="0">
                    <a:ln>
                      <a:noFill/>
                    </a:ln>
                    <a:solidFill>
                      <a:prstClr val="black"/>
                    </a:solidFill>
                    <a:effectLst/>
                    <a:uLnTx/>
                    <a:uFillTx/>
                    <a:latin typeface="Calibri" panose="020F0502020204030204"/>
                  </a:rPr>
                  <a:t>1</a:t>
                </a:r>
              </a:p>
            </p:txBody>
          </p:sp>
        </p:grpSp>
        <p:grpSp>
          <p:nvGrpSpPr>
            <p:cNvPr id="117" name="Group 116">
              <a:extLst>
                <a:ext uri="{FF2B5EF4-FFF2-40B4-BE49-F238E27FC236}">
                  <a16:creationId xmlns:a16="http://schemas.microsoft.com/office/drawing/2014/main" id="{95FD91CA-F513-B6A1-4C15-D52B58651241}"/>
                </a:ext>
              </a:extLst>
            </p:cNvPr>
            <p:cNvGrpSpPr/>
            <p:nvPr/>
          </p:nvGrpSpPr>
          <p:grpSpPr>
            <a:xfrm>
              <a:off x="4611729" y="2916512"/>
              <a:ext cx="359394" cy="315210"/>
              <a:chOff x="4293842" y="3739238"/>
              <a:chExt cx="359394" cy="315210"/>
            </a:xfrm>
          </p:grpSpPr>
          <p:sp>
            <p:nvSpPr>
              <p:cNvPr id="118" name="Oval 117">
                <a:extLst>
                  <a:ext uri="{FF2B5EF4-FFF2-40B4-BE49-F238E27FC236}">
                    <a16:creationId xmlns:a16="http://schemas.microsoft.com/office/drawing/2014/main" id="{46517E84-4379-AAD7-30BE-B248BC5D249A}"/>
                  </a:ext>
                </a:extLst>
              </p:cNvPr>
              <p:cNvSpPr>
                <a:spLocks noChangeAspect="1"/>
              </p:cNvSpPr>
              <p:nvPr/>
            </p:nvSpPr>
            <p:spPr>
              <a:xfrm flipH="1">
                <a:off x="4302857" y="3739238"/>
                <a:ext cx="315210" cy="315210"/>
              </a:xfrm>
              <a:prstGeom prst="ellipse">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7B805106-F3E2-B7CD-E3E4-1D7955E06F43}"/>
                  </a:ext>
                </a:extLst>
              </p:cNvPr>
              <p:cNvSpPr txBox="1"/>
              <p:nvPr/>
            </p:nvSpPr>
            <p:spPr>
              <a:xfrm>
                <a:off x="4293842" y="3758343"/>
                <a:ext cx="359394"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m</a:t>
                </a:r>
                <a:r>
                  <a:rPr kumimoji="0" lang="en-US" sz="1200" b="0" i="0" u="none" strike="noStrike" kern="0" cap="none" spc="0" normalizeH="0" baseline="-25000" noProof="0" dirty="0">
                    <a:ln>
                      <a:noFill/>
                    </a:ln>
                    <a:solidFill>
                      <a:prstClr val="black"/>
                    </a:solidFill>
                    <a:effectLst/>
                    <a:uLnTx/>
                    <a:uFillTx/>
                    <a:latin typeface="Calibri" panose="020F0502020204030204"/>
                  </a:rPr>
                  <a:t>2</a:t>
                </a:r>
              </a:p>
            </p:txBody>
          </p:sp>
        </p:grpSp>
        <p:sp>
          <p:nvSpPr>
            <p:cNvPr id="149" name="TextBox 148">
              <a:extLst>
                <a:ext uri="{FF2B5EF4-FFF2-40B4-BE49-F238E27FC236}">
                  <a16:creationId xmlns:a16="http://schemas.microsoft.com/office/drawing/2014/main" id="{B55A621B-C502-3D71-57C6-D8C2411A1A94}"/>
                </a:ext>
              </a:extLst>
            </p:cNvPr>
            <p:cNvSpPr txBox="1"/>
            <p:nvPr/>
          </p:nvSpPr>
          <p:spPr>
            <a:xfrm rot="5400000">
              <a:off x="6809419" y="3210661"/>
              <a:ext cx="449930" cy="584775"/>
            </a:xfrm>
            <a:prstGeom prst="rect">
              <a:avLst/>
            </a:prstGeom>
            <a:noFill/>
          </p:spPr>
          <p:txBody>
            <a:bodyPr wrap="square" rtlCol="0">
              <a:spAutoFit/>
            </a:bodyPr>
            <a:lstStyle/>
            <a:p>
              <a:r>
                <a:rPr lang="en-US" sz="3200" dirty="0">
                  <a:solidFill>
                    <a:prstClr val="white">
                      <a:lumMod val="95000"/>
                    </a:prstClr>
                  </a:solidFill>
                  <a:latin typeface="Calibri" panose="020F0502020204030204"/>
                </a:rPr>
                <a:t>…</a:t>
              </a:r>
            </a:p>
          </p:txBody>
        </p:sp>
        <p:sp>
          <p:nvSpPr>
            <p:cNvPr id="150" name="Right Bracket 149">
              <a:extLst>
                <a:ext uri="{FF2B5EF4-FFF2-40B4-BE49-F238E27FC236}">
                  <a16:creationId xmlns:a16="http://schemas.microsoft.com/office/drawing/2014/main" id="{EEFEBA7F-EA7D-D213-A5A2-5DD1FAF26773}"/>
                </a:ext>
              </a:extLst>
            </p:cNvPr>
            <p:cNvSpPr/>
            <p:nvPr/>
          </p:nvSpPr>
          <p:spPr>
            <a:xfrm>
              <a:off x="7465800" y="2333274"/>
              <a:ext cx="297279" cy="1780441"/>
            </a:xfrm>
            <a:prstGeom prst="rightBracket">
              <a:avLst>
                <a:gd name="adj" fmla="val 0"/>
              </a:avLst>
            </a:prstGeom>
            <a:noFill/>
            <a:ln w="254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0E731E05-8A0B-E91F-42B0-905E14F50CD5}"/>
                </a:ext>
              </a:extLst>
            </p:cNvPr>
            <p:cNvSpPr/>
            <p:nvPr/>
          </p:nvSpPr>
          <p:spPr>
            <a:xfrm>
              <a:off x="5501270" y="2370481"/>
              <a:ext cx="365760" cy="1752935"/>
            </a:xfrm>
            <a:prstGeom prst="rect">
              <a:avLst/>
            </a:prstGeom>
            <a:noFill/>
            <a:ln w="25400" cap="flat" cmpd="sng" algn="ctr">
              <a:solidFill>
                <a:schemeClr val="tx1"/>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effectLst/>
                  <a:uLnTx/>
                  <a:uFillTx/>
                  <a:latin typeface="Calibri" panose="020F0502020204030204"/>
                  <a:ea typeface="+mn-ea"/>
                  <a:cs typeface="+mn-cs"/>
                </a:rPr>
                <a:t>GraphCodeBERT</a:t>
              </a:r>
              <a:endParaRPr kumimoji="0" lang="en-US" sz="1800" b="0" i="0" u="none" strike="noStrike" kern="0" cap="none" spc="0" normalizeH="0" baseline="0" noProof="0" dirty="0">
                <a:ln>
                  <a:noFill/>
                </a:ln>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A0D83C08-EBD1-079A-780F-84C786162E55}"/>
                </a:ext>
              </a:extLst>
            </p:cNvPr>
            <p:cNvSpPr txBox="1"/>
            <p:nvPr/>
          </p:nvSpPr>
          <p:spPr>
            <a:xfrm rot="5400000">
              <a:off x="4668480" y="3191152"/>
              <a:ext cx="449930" cy="584775"/>
            </a:xfrm>
            <a:prstGeom prst="rect">
              <a:avLst/>
            </a:prstGeom>
            <a:noFill/>
          </p:spPr>
          <p:txBody>
            <a:bodyPr wrap="square" rtlCol="0">
              <a:spAutoFit/>
            </a:bodyPr>
            <a:lstStyle/>
            <a:p>
              <a:r>
                <a:rPr lang="en-US" sz="3200" dirty="0">
                  <a:solidFill>
                    <a:prstClr val="white">
                      <a:lumMod val="95000"/>
                    </a:prstClr>
                  </a:solidFill>
                  <a:latin typeface="Calibri" panose="020F0502020204030204"/>
                </a:rPr>
                <a:t>…</a:t>
              </a:r>
            </a:p>
          </p:txBody>
        </p:sp>
        <p:sp>
          <p:nvSpPr>
            <p:cNvPr id="157" name="Right Arrow 148">
              <a:extLst>
                <a:ext uri="{FF2B5EF4-FFF2-40B4-BE49-F238E27FC236}">
                  <a16:creationId xmlns:a16="http://schemas.microsoft.com/office/drawing/2014/main" id="{A6560E23-B7B6-E5E0-BB6E-E5EB4FAE94D2}"/>
                </a:ext>
              </a:extLst>
            </p:cNvPr>
            <p:cNvSpPr>
              <a:spLocks noChangeAspect="1"/>
            </p:cNvSpPr>
            <p:nvPr/>
          </p:nvSpPr>
          <p:spPr>
            <a:xfrm>
              <a:off x="4228594" y="2962615"/>
              <a:ext cx="194204" cy="180000"/>
            </a:xfrm>
            <a:prstGeom prst="rightArrow">
              <a:avLst/>
            </a:prstGeom>
            <a:noFill/>
            <a:ln w="254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Right Arrow 149">
              <a:extLst>
                <a:ext uri="{FF2B5EF4-FFF2-40B4-BE49-F238E27FC236}">
                  <a16:creationId xmlns:a16="http://schemas.microsoft.com/office/drawing/2014/main" id="{FDF0F62F-5E02-79E6-E681-7E1F0537DD63}"/>
                </a:ext>
              </a:extLst>
            </p:cNvPr>
            <p:cNvSpPr>
              <a:spLocks noChangeAspect="1"/>
            </p:cNvSpPr>
            <p:nvPr/>
          </p:nvSpPr>
          <p:spPr>
            <a:xfrm>
              <a:off x="4228594" y="3229954"/>
              <a:ext cx="194204" cy="180000"/>
            </a:xfrm>
            <a:prstGeom prst="rightArrow">
              <a:avLst/>
            </a:prstGeom>
            <a:noFill/>
            <a:ln w="25400" cap="flat" cmpd="sng" algn="ctr">
              <a:solidFill>
                <a:schemeClr val="tx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9" name="Straight Arrow Connector 158">
              <a:extLst>
                <a:ext uri="{FF2B5EF4-FFF2-40B4-BE49-F238E27FC236}">
                  <a16:creationId xmlns:a16="http://schemas.microsoft.com/office/drawing/2014/main" id="{B8491300-0A07-82B9-44B7-92C199902ED2}"/>
                </a:ext>
              </a:extLst>
            </p:cNvPr>
            <p:cNvCxnSpPr/>
            <p:nvPr/>
          </p:nvCxnSpPr>
          <p:spPr>
            <a:xfrm>
              <a:off x="4945207" y="2602261"/>
              <a:ext cx="533400" cy="0"/>
            </a:xfrm>
            <a:prstGeom prst="straightConnector1">
              <a:avLst/>
            </a:prstGeom>
            <a:noFill/>
            <a:ln w="25400" cap="flat" cmpd="sng" algn="ctr">
              <a:solidFill>
                <a:schemeClr val="tx1"/>
              </a:solidFill>
              <a:prstDash val="solid"/>
              <a:miter lim="800000"/>
              <a:tailEnd type="triangle"/>
            </a:ln>
            <a:effectLst/>
          </p:spPr>
        </p:cxnSp>
        <p:cxnSp>
          <p:nvCxnSpPr>
            <p:cNvPr id="160" name="Straight Arrow Connector 159">
              <a:extLst>
                <a:ext uri="{FF2B5EF4-FFF2-40B4-BE49-F238E27FC236}">
                  <a16:creationId xmlns:a16="http://schemas.microsoft.com/office/drawing/2014/main" id="{8EBBEE5F-11D5-2C78-4FBF-F3F29522BAF2}"/>
                </a:ext>
              </a:extLst>
            </p:cNvPr>
            <p:cNvCxnSpPr/>
            <p:nvPr/>
          </p:nvCxnSpPr>
          <p:spPr>
            <a:xfrm>
              <a:off x="4956440" y="3070253"/>
              <a:ext cx="533400" cy="0"/>
            </a:xfrm>
            <a:prstGeom prst="straightConnector1">
              <a:avLst/>
            </a:prstGeom>
            <a:noFill/>
            <a:ln w="25400" cap="flat" cmpd="sng" algn="ctr">
              <a:solidFill>
                <a:schemeClr val="tx1"/>
              </a:solidFill>
              <a:prstDash val="solid"/>
              <a:miter lim="800000"/>
              <a:tailEnd type="triangle"/>
            </a:ln>
            <a:effectLst/>
          </p:spPr>
        </p:cxnSp>
        <p:cxnSp>
          <p:nvCxnSpPr>
            <p:cNvPr id="161" name="Straight Arrow Connector 160">
              <a:extLst>
                <a:ext uri="{FF2B5EF4-FFF2-40B4-BE49-F238E27FC236}">
                  <a16:creationId xmlns:a16="http://schemas.microsoft.com/office/drawing/2014/main" id="{1E70B835-8009-6871-10AA-850324CB8E63}"/>
                </a:ext>
              </a:extLst>
            </p:cNvPr>
            <p:cNvCxnSpPr/>
            <p:nvPr/>
          </p:nvCxnSpPr>
          <p:spPr>
            <a:xfrm>
              <a:off x="4938987" y="3892728"/>
              <a:ext cx="533400" cy="0"/>
            </a:xfrm>
            <a:prstGeom prst="straightConnector1">
              <a:avLst/>
            </a:prstGeom>
            <a:noFill/>
            <a:ln w="25400" cap="flat" cmpd="sng" algn="ctr">
              <a:solidFill>
                <a:schemeClr val="tx1"/>
              </a:solidFill>
              <a:prstDash val="solid"/>
              <a:miter lim="800000"/>
              <a:tailEnd type="triangle"/>
            </a:ln>
            <a:effectLst/>
          </p:spPr>
        </p:cxnSp>
        <p:cxnSp>
          <p:nvCxnSpPr>
            <p:cNvPr id="162" name="Straight Arrow Connector 161">
              <a:extLst>
                <a:ext uri="{FF2B5EF4-FFF2-40B4-BE49-F238E27FC236}">
                  <a16:creationId xmlns:a16="http://schemas.microsoft.com/office/drawing/2014/main" id="{DAE8D827-90A7-3C09-619C-B26BD98F671B}"/>
                </a:ext>
              </a:extLst>
            </p:cNvPr>
            <p:cNvCxnSpPr>
              <a:cxnSpLocks/>
            </p:cNvCxnSpPr>
            <p:nvPr/>
          </p:nvCxnSpPr>
          <p:spPr>
            <a:xfrm>
              <a:off x="5867030" y="2599297"/>
              <a:ext cx="397653" cy="0"/>
            </a:xfrm>
            <a:prstGeom prst="straightConnector1">
              <a:avLst/>
            </a:prstGeom>
            <a:noFill/>
            <a:ln w="25400" cap="flat" cmpd="sng" algn="ctr">
              <a:solidFill>
                <a:schemeClr val="tx1"/>
              </a:solidFill>
              <a:prstDash val="solid"/>
              <a:miter lim="800000"/>
              <a:tailEnd type="triangle"/>
            </a:ln>
            <a:effectLst/>
          </p:spPr>
        </p:cxnSp>
        <p:cxnSp>
          <p:nvCxnSpPr>
            <p:cNvPr id="163" name="Straight Arrow Connector 162">
              <a:extLst>
                <a:ext uri="{FF2B5EF4-FFF2-40B4-BE49-F238E27FC236}">
                  <a16:creationId xmlns:a16="http://schemas.microsoft.com/office/drawing/2014/main" id="{C101A95E-7492-8339-376C-563FCF530E98}"/>
                </a:ext>
              </a:extLst>
            </p:cNvPr>
            <p:cNvCxnSpPr>
              <a:cxnSpLocks/>
            </p:cNvCxnSpPr>
            <p:nvPr/>
          </p:nvCxnSpPr>
          <p:spPr>
            <a:xfrm>
              <a:off x="5883982" y="3139619"/>
              <a:ext cx="397653" cy="0"/>
            </a:xfrm>
            <a:prstGeom prst="straightConnector1">
              <a:avLst/>
            </a:prstGeom>
            <a:noFill/>
            <a:ln w="25400" cap="flat" cmpd="sng" algn="ctr">
              <a:solidFill>
                <a:schemeClr val="tx1"/>
              </a:solidFill>
              <a:prstDash val="solid"/>
              <a:miter lim="800000"/>
              <a:tailEnd type="triangle"/>
            </a:ln>
            <a:effectLst/>
          </p:spPr>
        </p:cxnSp>
        <p:cxnSp>
          <p:nvCxnSpPr>
            <p:cNvPr id="164" name="Straight Arrow Connector 163">
              <a:extLst>
                <a:ext uri="{FF2B5EF4-FFF2-40B4-BE49-F238E27FC236}">
                  <a16:creationId xmlns:a16="http://schemas.microsoft.com/office/drawing/2014/main" id="{1B5D8E96-C41A-526C-AEBE-DE7A3C1AC4AB}"/>
                </a:ext>
              </a:extLst>
            </p:cNvPr>
            <p:cNvCxnSpPr>
              <a:cxnSpLocks/>
            </p:cNvCxnSpPr>
            <p:nvPr/>
          </p:nvCxnSpPr>
          <p:spPr>
            <a:xfrm>
              <a:off x="5883982" y="3871213"/>
              <a:ext cx="397653" cy="0"/>
            </a:xfrm>
            <a:prstGeom prst="straightConnector1">
              <a:avLst/>
            </a:prstGeom>
            <a:noFill/>
            <a:ln w="25400" cap="flat" cmpd="sng" algn="ctr">
              <a:solidFill>
                <a:schemeClr val="tx1"/>
              </a:solidFill>
              <a:prstDash val="solid"/>
              <a:miter lim="800000"/>
              <a:tailEnd type="triangle"/>
            </a:ln>
            <a:effectLst/>
          </p:spPr>
        </p:cxnSp>
      </p:grpSp>
      <p:grpSp>
        <p:nvGrpSpPr>
          <p:cNvPr id="6" name="Group 5">
            <a:extLst>
              <a:ext uri="{FF2B5EF4-FFF2-40B4-BE49-F238E27FC236}">
                <a16:creationId xmlns:a16="http://schemas.microsoft.com/office/drawing/2014/main" id="{1E2DFC67-E696-8E40-5B84-93AB27ADC3E1}"/>
              </a:ext>
            </a:extLst>
          </p:cNvPr>
          <p:cNvGrpSpPr/>
          <p:nvPr/>
        </p:nvGrpSpPr>
        <p:grpSpPr>
          <a:xfrm>
            <a:off x="8051313" y="2405830"/>
            <a:ext cx="3601038" cy="3674269"/>
            <a:chOff x="8051313" y="2405830"/>
            <a:chExt cx="3601038" cy="3674269"/>
          </a:xfrm>
        </p:grpSpPr>
        <p:sp>
          <p:nvSpPr>
            <p:cNvPr id="96" name="Oval 95">
              <a:extLst>
                <a:ext uri="{FF2B5EF4-FFF2-40B4-BE49-F238E27FC236}">
                  <a16:creationId xmlns:a16="http://schemas.microsoft.com/office/drawing/2014/main" id="{73F0DD0D-1E2C-59B2-2752-2266899A1C49}"/>
                </a:ext>
              </a:extLst>
            </p:cNvPr>
            <p:cNvSpPr>
              <a:spLocks noChangeAspect="1"/>
            </p:cNvSpPr>
            <p:nvPr/>
          </p:nvSpPr>
          <p:spPr>
            <a:xfrm>
              <a:off x="8710759" y="2540092"/>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C522D7D6-BE9E-E50A-C30A-84A92B7C8130}"/>
                </a:ext>
              </a:extLst>
            </p:cNvPr>
            <p:cNvSpPr>
              <a:spLocks noChangeAspect="1"/>
            </p:cNvSpPr>
            <p:nvPr/>
          </p:nvSpPr>
          <p:spPr>
            <a:xfrm>
              <a:off x="8710759" y="2982831"/>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EB24E3A9-89CA-210B-EF50-AC7A5210A835}"/>
                </a:ext>
              </a:extLst>
            </p:cNvPr>
            <p:cNvSpPr>
              <a:spLocks noChangeAspect="1"/>
            </p:cNvSpPr>
            <p:nvPr/>
          </p:nvSpPr>
          <p:spPr>
            <a:xfrm>
              <a:off x="8710759" y="3425570"/>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F3D03BBD-4B20-C8E1-01C7-A622DAD0D053}"/>
                </a:ext>
              </a:extLst>
            </p:cNvPr>
            <p:cNvSpPr>
              <a:spLocks noChangeAspect="1"/>
            </p:cNvSpPr>
            <p:nvPr/>
          </p:nvSpPr>
          <p:spPr>
            <a:xfrm>
              <a:off x="9203566" y="2794540"/>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CA46B5B6-B73D-4603-E303-DB3B94520B1A}"/>
                </a:ext>
              </a:extLst>
            </p:cNvPr>
            <p:cNvSpPr>
              <a:spLocks noChangeAspect="1"/>
            </p:cNvSpPr>
            <p:nvPr/>
          </p:nvSpPr>
          <p:spPr>
            <a:xfrm>
              <a:off x="9203566" y="3209143"/>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386FF792-8F59-6B78-23CE-00D62D02CFF8}"/>
                </a:ext>
              </a:extLst>
            </p:cNvPr>
            <p:cNvSpPr>
              <a:spLocks noChangeAspect="1"/>
            </p:cNvSpPr>
            <p:nvPr/>
          </p:nvSpPr>
          <p:spPr>
            <a:xfrm flipH="1">
              <a:off x="10454087" y="2540092"/>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8F5F2979-1AC3-EDC6-4F30-8A631241F73D}"/>
                </a:ext>
              </a:extLst>
            </p:cNvPr>
            <p:cNvSpPr>
              <a:spLocks noChangeAspect="1"/>
            </p:cNvSpPr>
            <p:nvPr/>
          </p:nvSpPr>
          <p:spPr>
            <a:xfrm flipH="1">
              <a:off x="10454087" y="2982831"/>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77F5DBAA-26AE-F71A-288C-E1464F49657F}"/>
                </a:ext>
              </a:extLst>
            </p:cNvPr>
            <p:cNvSpPr>
              <a:spLocks noChangeAspect="1"/>
            </p:cNvSpPr>
            <p:nvPr/>
          </p:nvSpPr>
          <p:spPr>
            <a:xfrm flipH="1">
              <a:off x="10454087" y="3425570"/>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0D5FB751-67E4-5ADF-7B5B-4430DF0044FF}"/>
                </a:ext>
              </a:extLst>
            </p:cNvPr>
            <p:cNvSpPr>
              <a:spLocks noChangeAspect="1"/>
            </p:cNvSpPr>
            <p:nvPr/>
          </p:nvSpPr>
          <p:spPr>
            <a:xfrm flipH="1">
              <a:off x="9960759" y="2794540"/>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AFD12A06-404A-1FE3-6E74-8609A8C2229A}"/>
                </a:ext>
              </a:extLst>
            </p:cNvPr>
            <p:cNvSpPr>
              <a:spLocks noChangeAspect="1"/>
            </p:cNvSpPr>
            <p:nvPr/>
          </p:nvSpPr>
          <p:spPr>
            <a:xfrm flipH="1">
              <a:off x="9960759" y="3209143"/>
              <a:ext cx="315210" cy="315210"/>
            </a:xfrm>
            <a:prstGeom prst="ellipse">
              <a:avLst/>
            </a:prstGeom>
            <a:solidFill>
              <a:srgbClr val="E7E6E6">
                <a:lumMod val="9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7AC078EF-8D12-EB05-5FD9-9BB873D1CDFA}"/>
                </a:ext>
              </a:extLst>
            </p:cNvPr>
            <p:cNvSpPr/>
            <p:nvPr/>
          </p:nvSpPr>
          <p:spPr>
            <a:xfrm>
              <a:off x="9667700" y="2904107"/>
              <a:ext cx="144000" cy="491490"/>
            </a:xfrm>
            <a:prstGeom prst="rect">
              <a:avLst/>
            </a:prstGeom>
            <a:solidFill>
              <a:srgbClr val="E7E6E6">
                <a:lumMod val="90000"/>
              </a:srgbClr>
            </a:soli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7" name="Picture 106" descr="A black background with a black square&#10;&#10;Description automatically generated with medium confidence">
              <a:extLst>
                <a:ext uri="{FF2B5EF4-FFF2-40B4-BE49-F238E27FC236}">
                  <a16:creationId xmlns:a16="http://schemas.microsoft.com/office/drawing/2014/main" id="{5DF7C700-5CBF-EF7E-E793-7EBCCF3A9933}"/>
                </a:ext>
              </a:extLst>
            </p:cNvPr>
            <p:cNvPicPr>
              <a:picLocks noChangeAspect="1"/>
            </p:cNvPicPr>
            <p:nvPr/>
          </p:nvPicPr>
          <p:blipFill>
            <a:blip r:embed="rId6"/>
            <a:stretch>
              <a:fillRect/>
            </a:stretch>
          </p:blipFill>
          <p:spPr>
            <a:xfrm>
              <a:off x="8909732" y="4486827"/>
              <a:ext cx="720090" cy="720090"/>
            </a:xfrm>
            <a:prstGeom prst="rect">
              <a:avLst/>
            </a:prstGeom>
          </p:spPr>
        </p:pic>
        <p:cxnSp>
          <p:nvCxnSpPr>
            <p:cNvPr id="120" name="Straight Connector 119">
              <a:extLst>
                <a:ext uri="{FF2B5EF4-FFF2-40B4-BE49-F238E27FC236}">
                  <a16:creationId xmlns:a16="http://schemas.microsoft.com/office/drawing/2014/main" id="{FBF6415D-C8EE-7C9C-E0F6-7C08C126A123}"/>
                </a:ext>
              </a:extLst>
            </p:cNvPr>
            <p:cNvCxnSpPr>
              <a:cxnSpLocks/>
              <a:stCxn id="96" idx="6"/>
              <a:endCxn id="99" idx="2"/>
            </p:cNvCxnSpPr>
            <p:nvPr/>
          </p:nvCxnSpPr>
          <p:spPr>
            <a:xfrm>
              <a:off x="9025969" y="2697697"/>
              <a:ext cx="177597" cy="254448"/>
            </a:xfrm>
            <a:prstGeom prst="line">
              <a:avLst/>
            </a:prstGeom>
            <a:noFill/>
            <a:ln w="25400" cap="flat" cmpd="sng" algn="ctr">
              <a:solidFill>
                <a:srgbClr val="E7E6E6">
                  <a:lumMod val="90000"/>
                </a:srgbClr>
              </a:solidFill>
              <a:prstDash val="solid"/>
              <a:miter lim="800000"/>
            </a:ln>
            <a:effectLst/>
          </p:spPr>
        </p:cxnSp>
        <p:cxnSp>
          <p:nvCxnSpPr>
            <p:cNvPr id="121" name="Straight Connector 120">
              <a:extLst>
                <a:ext uri="{FF2B5EF4-FFF2-40B4-BE49-F238E27FC236}">
                  <a16:creationId xmlns:a16="http://schemas.microsoft.com/office/drawing/2014/main" id="{EFC72687-DA08-1BE4-D183-8E85E37B7294}"/>
                </a:ext>
              </a:extLst>
            </p:cNvPr>
            <p:cNvCxnSpPr>
              <a:cxnSpLocks/>
              <a:stCxn id="97" idx="6"/>
              <a:endCxn id="99" idx="2"/>
            </p:cNvCxnSpPr>
            <p:nvPr/>
          </p:nvCxnSpPr>
          <p:spPr>
            <a:xfrm flipV="1">
              <a:off x="9025969" y="2952145"/>
              <a:ext cx="177597" cy="188291"/>
            </a:xfrm>
            <a:prstGeom prst="line">
              <a:avLst/>
            </a:prstGeom>
            <a:noFill/>
            <a:ln w="25400" cap="flat" cmpd="sng" algn="ctr">
              <a:solidFill>
                <a:srgbClr val="E7E6E6">
                  <a:lumMod val="90000"/>
                </a:srgbClr>
              </a:solidFill>
              <a:prstDash val="solid"/>
              <a:miter lim="800000"/>
            </a:ln>
            <a:effectLst/>
          </p:spPr>
        </p:cxnSp>
        <p:cxnSp>
          <p:nvCxnSpPr>
            <p:cNvPr id="122" name="Straight Connector 121">
              <a:extLst>
                <a:ext uri="{FF2B5EF4-FFF2-40B4-BE49-F238E27FC236}">
                  <a16:creationId xmlns:a16="http://schemas.microsoft.com/office/drawing/2014/main" id="{D000667D-8752-3558-C672-357EC440448C}"/>
                </a:ext>
              </a:extLst>
            </p:cNvPr>
            <p:cNvCxnSpPr>
              <a:cxnSpLocks/>
              <a:stCxn id="98" idx="6"/>
              <a:endCxn id="100" idx="2"/>
            </p:cNvCxnSpPr>
            <p:nvPr/>
          </p:nvCxnSpPr>
          <p:spPr>
            <a:xfrm flipV="1">
              <a:off x="9025969" y="3366748"/>
              <a:ext cx="177597" cy="216427"/>
            </a:xfrm>
            <a:prstGeom prst="line">
              <a:avLst/>
            </a:prstGeom>
            <a:noFill/>
            <a:ln w="25400" cap="flat" cmpd="sng" algn="ctr">
              <a:solidFill>
                <a:srgbClr val="E7E6E6">
                  <a:lumMod val="90000"/>
                </a:srgbClr>
              </a:solidFill>
              <a:prstDash val="solid"/>
              <a:miter lim="800000"/>
            </a:ln>
            <a:effectLst/>
          </p:spPr>
        </p:cxnSp>
        <p:cxnSp>
          <p:nvCxnSpPr>
            <p:cNvPr id="123" name="Straight Connector 122">
              <a:extLst>
                <a:ext uri="{FF2B5EF4-FFF2-40B4-BE49-F238E27FC236}">
                  <a16:creationId xmlns:a16="http://schemas.microsoft.com/office/drawing/2014/main" id="{7072DBB7-69AD-062B-7FA1-69BB1C60D1C0}"/>
                </a:ext>
              </a:extLst>
            </p:cNvPr>
            <p:cNvCxnSpPr>
              <a:cxnSpLocks/>
              <a:stCxn id="97" idx="6"/>
              <a:endCxn id="100" idx="2"/>
            </p:cNvCxnSpPr>
            <p:nvPr/>
          </p:nvCxnSpPr>
          <p:spPr>
            <a:xfrm>
              <a:off x="9025969" y="3140436"/>
              <a:ext cx="177597" cy="226312"/>
            </a:xfrm>
            <a:prstGeom prst="line">
              <a:avLst/>
            </a:prstGeom>
            <a:noFill/>
            <a:ln w="25400" cap="flat" cmpd="sng" algn="ctr">
              <a:solidFill>
                <a:srgbClr val="E7E6E6">
                  <a:lumMod val="90000"/>
                </a:srgbClr>
              </a:solidFill>
              <a:prstDash val="solid"/>
              <a:miter lim="800000"/>
            </a:ln>
            <a:effectLst/>
          </p:spPr>
        </p:cxnSp>
        <p:cxnSp>
          <p:nvCxnSpPr>
            <p:cNvPr id="124" name="Straight Connector 123">
              <a:extLst>
                <a:ext uri="{FF2B5EF4-FFF2-40B4-BE49-F238E27FC236}">
                  <a16:creationId xmlns:a16="http://schemas.microsoft.com/office/drawing/2014/main" id="{AC5BF46D-80AC-7DCA-138F-7656DE810CE9}"/>
                </a:ext>
              </a:extLst>
            </p:cNvPr>
            <p:cNvCxnSpPr>
              <a:cxnSpLocks/>
              <a:stCxn id="96" idx="6"/>
              <a:endCxn id="100" idx="2"/>
            </p:cNvCxnSpPr>
            <p:nvPr/>
          </p:nvCxnSpPr>
          <p:spPr>
            <a:xfrm>
              <a:off x="9025969" y="2697697"/>
              <a:ext cx="177597" cy="669051"/>
            </a:xfrm>
            <a:prstGeom prst="line">
              <a:avLst/>
            </a:prstGeom>
            <a:noFill/>
            <a:ln w="25400" cap="flat" cmpd="sng" algn="ctr">
              <a:solidFill>
                <a:srgbClr val="E7E6E6">
                  <a:lumMod val="90000"/>
                </a:srgbClr>
              </a:solidFill>
              <a:prstDash val="solid"/>
              <a:miter lim="800000"/>
            </a:ln>
            <a:effectLst/>
          </p:spPr>
        </p:cxnSp>
        <p:cxnSp>
          <p:nvCxnSpPr>
            <p:cNvPr id="125" name="Straight Connector 124">
              <a:extLst>
                <a:ext uri="{FF2B5EF4-FFF2-40B4-BE49-F238E27FC236}">
                  <a16:creationId xmlns:a16="http://schemas.microsoft.com/office/drawing/2014/main" id="{486D7303-0690-101B-D63F-F891E480919B}"/>
                </a:ext>
              </a:extLst>
            </p:cNvPr>
            <p:cNvCxnSpPr>
              <a:cxnSpLocks/>
              <a:stCxn id="98" idx="6"/>
              <a:endCxn id="99" idx="2"/>
            </p:cNvCxnSpPr>
            <p:nvPr/>
          </p:nvCxnSpPr>
          <p:spPr>
            <a:xfrm flipV="1">
              <a:off x="9025969" y="2952145"/>
              <a:ext cx="177597" cy="631030"/>
            </a:xfrm>
            <a:prstGeom prst="line">
              <a:avLst/>
            </a:prstGeom>
            <a:noFill/>
            <a:ln w="25400" cap="flat" cmpd="sng" algn="ctr">
              <a:solidFill>
                <a:srgbClr val="E7E6E6">
                  <a:lumMod val="90000"/>
                </a:srgbClr>
              </a:solidFill>
              <a:prstDash val="solid"/>
              <a:miter lim="800000"/>
            </a:ln>
            <a:effectLst/>
          </p:spPr>
        </p:cxnSp>
        <p:cxnSp>
          <p:nvCxnSpPr>
            <p:cNvPr id="126" name="Straight Connector 125">
              <a:extLst>
                <a:ext uri="{FF2B5EF4-FFF2-40B4-BE49-F238E27FC236}">
                  <a16:creationId xmlns:a16="http://schemas.microsoft.com/office/drawing/2014/main" id="{940D15B0-FA41-39C9-BEAC-4CC5F6EE5E57}"/>
                </a:ext>
              </a:extLst>
            </p:cNvPr>
            <p:cNvCxnSpPr>
              <a:cxnSpLocks/>
              <a:stCxn id="99" idx="6"/>
              <a:endCxn id="106" idx="1"/>
            </p:cNvCxnSpPr>
            <p:nvPr/>
          </p:nvCxnSpPr>
          <p:spPr>
            <a:xfrm>
              <a:off x="9518776" y="2952145"/>
              <a:ext cx="148924" cy="197707"/>
            </a:xfrm>
            <a:prstGeom prst="line">
              <a:avLst/>
            </a:prstGeom>
            <a:noFill/>
            <a:ln w="25400" cap="flat" cmpd="sng" algn="ctr">
              <a:solidFill>
                <a:srgbClr val="E7E6E6">
                  <a:lumMod val="90000"/>
                </a:srgbClr>
              </a:solidFill>
              <a:prstDash val="solid"/>
              <a:miter lim="800000"/>
            </a:ln>
            <a:effectLst/>
          </p:spPr>
        </p:cxnSp>
        <p:cxnSp>
          <p:nvCxnSpPr>
            <p:cNvPr id="127" name="Straight Connector 126">
              <a:extLst>
                <a:ext uri="{FF2B5EF4-FFF2-40B4-BE49-F238E27FC236}">
                  <a16:creationId xmlns:a16="http://schemas.microsoft.com/office/drawing/2014/main" id="{9F349A4F-DDA3-DDFB-BAF7-F9C660E053A1}"/>
                </a:ext>
              </a:extLst>
            </p:cNvPr>
            <p:cNvCxnSpPr>
              <a:cxnSpLocks/>
              <a:stCxn id="100" idx="6"/>
              <a:endCxn id="106" idx="1"/>
            </p:cNvCxnSpPr>
            <p:nvPr/>
          </p:nvCxnSpPr>
          <p:spPr>
            <a:xfrm flipV="1">
              <a:off x="9518776" y="3149852"/>
              <a:ext cx="148924" cy="216896"/>
            </a:xfrm>
            <a:prstGeom prst="line">
              <a:avLst/>
            </a:prstGeom>
            <a:noFill/>
            <a:ln w="25400" cap="flat" cmpd="sng" algn="ctr">
              <a:solidFill>
                <a:srgbClr val="E7E6E6">
                  <a:lumMod val="90000"/>
                </a:srgbClr>
              </a:solidFill>
              <a:prstDash val="solid"/>
              <a:miter lim="800000"/>
            </a:ln>
            <a:effectLst/>
          </p:spPr>
        </p:cxnSp>
        <p:cxnSp>
          <p:nvCxnSpPr>
            <p:cNvPr id="128" name="Straight Connector 127">
              <a:extLst>
                <a:ext uri="{FF2B5EF4-FFF2-40B4-BE49-F238E27FC236}">
                  <a16:creationId xmlns:a16="http://schemas.microsoft.com/office/drawing/2014/main" id="{8E309BF4-C17F-D451-96A0-3B96E57B49F3}"/>
                </a:ext>
              </a:extLst>
            </p:cNvPr>
            <p:cNvCxnSpPr>
              <a:cxnSpLocks/>
              <a:stCxn id="106" idx="3"/>
              <a:endCxn id="104" idx="6"/>
            </p:cNvCxnSpPr>
            <p:nvPr/>
          </p:nvCxnSpPr>
          <p:spPr>
            <a:xfrm flipV="1">
              <a:off x="9811700" y="2952145"/>
              <a:ext cx="149059" cy="197707"/>
            </a:xfrm>
            <a:prstGeom prst="line">
              <a:avLst/>
            </a:prstGeom>
            <a:noFill/>
            <a:ln w="25400" cap="flat" cmpd="sng" algn="ctr">
              <a:solidFill>
                <a:srgbClr val="E7E6E6">
                  <a:lumMod val="90000"/>
                </a:srgbClr>
              </a:solidFill>
              <a:prstDash val="solid"/>
              <a:miter lim="800000"/>
            </a:ln>
            <a:effectLst/>
          </p:spPr>
        </p:cxnSp>
        <p:cxnSp>
          <p:nvCxnSpPr>
            <p:cNvPr id="129" name="Straight Connector 128">
              <a:extLst>
                <a:ext uri="{FF2B5EF4-FFF2-40B4-BE49-F238E27FC236}">
                  <a16:creationId xmlns:a16="http://schemas.microsoft.com/office/drawing/2014/main" id="{97294FAB-CA94-82F5-B26A-330AF2611B06}"/>
                </a:ext>
              </a:extLst>
            </p:cNvPr>
            <p:cNvCxnSpPr>
              <a:cxnSpLocks/>
              <a:stCxn id="104" idx="2"/>
              <a:endCxn id="101" idx="6"/>
            </p:cNvCxnSpPr>
            <p:nvPr/>
          </p:nvCxnSpPr>
          <p:spPr>
            <a:xfrm flipV="1">
              <a:off x="10275969" y="2697697"/>
              <a:ext cx="178118" cy="254448"/>
            </a:xfrm>
            <a:prstGeom prst="line">
              <a:avLst/>
            </a:prstGeom>
            <a:noFill/>
            <a:ln w="25400" cap="flat" cmpd="sng" algn="ctr">
              <a:solidFill>
                <a:srgbClr val="E7E6E6">
                  <a:lumMod val="90000"/>
                </a:srgbClr>
              </a:solidFill>
              <a:prstDash val="solid"/>
              <a:miter lim="800000"/>
            </a:ln>
            <a:effectLst/>
          </p:spPr>
        </p:cxnSp>
        <p:cxnSp>
          <p:nvCxnSpPr>
            <p:cNvPr id="130" name="Straight Connector 129">
              <a:extLst>
                <a:ext uri="{FF2B5EF4-FFF2-40B4-BE49-F238E27FC236}">
                  <a16:creationId xmlns:a16="http://schemas.microsoft.com/office/drawing/2014/main" id="{CBC50C54-CAA4-A5F6-DDCF-5B53CB9F672E}"/>
                </a:ext>
              </a:extLst>
            </p:cNvPr>
            <p:cNvCxnSpPr>
              <a:cxnSpLocks/>
              <a:stCxn id="106" idx="3"/>
              <a:endCxn id="105" idx="6"/>
            </p:cNvCxnSpPr>
            <p:nvPr/>
          </p:nvCxnSpPr>
          <p:spPr>
            <a:xfrm>
              <a:off x="9811700" y="3149852"/>
              <a:ext cx="149059" cy="216896"/>
            </a:xfrm>
            <a:prstGeom prst="line">
              <a:avLst/>
            </a:prstGeom>
            <a:noFill/>
            <a:ln w="25400" cap="flat" cmpd="sng" algn="ctr">
              <a:solidFill>
                <a:srgbClr val="E7E6E6">
                  <a:lumMod val="90000"/>
                </a:srgbClr>
              </a:solidFill>
              <a:prstDash val="solid"/>
              <a:miter lim="800000"/>
            </a:ln>
            <a:effectLst/>
          </p:spPr>
        </p:cxnSp>
        <p:cxnSp>
          <p:nvCxnSpPr>
            <p:cNvPr id="131" name="Straight Connector 130">
              <a:extLst>
                <a:ext uri="{FF2B5EF4-FFF2-40B4-BE49-F238E27FC236}">
                  <a16:creationId xmlns:a16="http://schemas.microsoft.com/office/drawing/2014/main" id="{68E50F9D-D47C-BB00-7748-B1F84FD970D6}"/>
                </a:ext>
              </a:extLst>
            </p:cNvPr>
            <p:cNvCxnSpPr>
              <a:cxnSpLocks/>
              <a:stCxn id="104" idx="2"/>
              <a:endCxn id="103" idx="6"/>
            </p:cNvCxnSpPr>
            <p:nvPr/>
          </p:nvCxnSpPr>
          <p:spPr>
            <a:xfrm>
              <a:off x="10275969" y="2952145"/>
              <a:ext cx="178118" cy="631030"/>
            </a:xfrm>
            <a:prstGeom prst="line">
              <a:avLst/>
            </a:prstGeom>
            <a:noFill/>
            <a:ln w="25400" cap="flat" cmpd="sng" algn="ctr">
              <a:solidFill>
                <a:srgbClr val="E7E6E6">
                  <a:lumMod val="90000"/>
                </a:srgbClr>
              </a:solidFill>
              <a:prstDash val="solid"/>
              <a:miter lim="800000"/>
            </a:ln>
            <a:effectLst/>
          </p:spPr>
        </p:cxnSp>
        <p:cxnSp>
          <p:nvCxnSpPr>
            <p:cNvPr id="132" name="Straight Connector 131">
              <a:extLst>
                <a:ext uri="{FF2B5EF4-FFF2-40B4-BE49-F238E27FC236}">
                  <a16:creationId xmlns:a16="http://schemas.microsoft.com/office/drawing/2014/main" id="{D6C00224-AC7E-6075-841C-23616BB0BCF1}"/>
                </a:ext>
              </a:extLst>
            </p:cNvPr>
            <p:cNvCxnSpPr>
              <a:cxnSpLocks/>
              <a:stCxn id="105" idx="2"/>
              <a:endCxn id="103" idx="6"/>
            </p:cNvCxnSpPr>
            <p:nvPr/>
          </p:nvCxnSpPr>
          <p:spPr>
            <a:xfrm>
              <a:off x="10275969" y="3366748"/>
              <a:ext cx="178118" cy="216427"/>
            </a:xfrm>
            <a:prstGeom prst="line">
              <a:avLst/>
            </a:prstGeom>
            <a:noFill/>
            <a:ln w="25400" cap="flat" cmpd="sng" algn="ctr">
              <a:solidFill>
                <a:srgbClr val="E7E6E6">
                  <a:lumMod val="90000"/>
                </a:srgbClr>
              </a:solidFill>
              <a:prstDash val="solid"/>
              <a:miter lim="800000"/>
            </a:ln>
            <a:effectLst/>
          </p:spPr>
        </p:cxnSp>
        <p:cxnSp>
          <p:nvCxnSpPr>
            <p:cNvPr id="133" name="Straight Connector 132">
              <a:extLst>
                <a:ext uri="{FF2B5EF4-FFF2-40B4-BE49-F238E27FC236}">
                  <a16:creationId xmlns:a16="http://schemas.microsoft.com/office/drawing/2014/main" id="{7D56C892-B9A0-1144-3E79-30469CD43E27}"/>
                </a:ext>
              </a:extLst>
            </p:cNvPr>
            <p:cNvCxnSpPr>
              <a:cxnSpLocks/>
              <a:stCxn id="105" idx="2"/>
              <a:endCxn id="102" idx="6"/>
            </p:cNvCxnSpPr>
            <p:nvPr/>
          </p:nvCxnSpPr>
          <p:spPr>
            <a:xfrm flipV="1">
              <a:off x="10275969" y="3140436"/>
              <a:ext cx="178118" cy="226312"/>
            </a:xfrm>
            <a:prstGeom prst="line">
              <a:avLst/>
            </a:prstGeom>
            <a:noFill/>
            <a:ln w="25400" cap="flat" cmpd="sng" algn="ctr">
              <a:solidFill>
                <a:srgbClr val="E7E6E6">
                  <a:lumMod val="90000"/>
                </a:srgbClr>
              </a:solidFill>
              <a:prstDash val="solid"/>
              <a:miter lim="800000"/>
            </a:ln>
            <a:effectLst/>
          </p:spPr>
        </p:cxnSp>
        <p:cxnSp>
          <p:nvCxnSpPr>
            <p:cNvPr id="134" name="Straight Connector 133">
              <a:extLst>
                <a:ext uri="{FF2B5EF4-FFF2-40B4-BE49-F238E27FC236}">
                  <a16:creationId xmlns:a16="http://schemas.microsoft.com/office/drawing/2014/main" id="{154F1A51-8E3D-6586-8FA4-F5490DE14B9D}"/>
                </a:ext>
              </a:extLst>
            </p:cNvPr>
            <p:cNvCxnSpPr>
              <a:cxnSpLocks/>
              <a:stCxn id="105" idx="2"/>
              <a:endCxn id="101" idx="6"/>
            </p:cNvCxnSpPr>
            <p:nvPr/>
          </p:nvCxnSpPr>
          <p:spPr>
            <a:xfrm flipV="1">
              <a:off x="10275969" y="2697697"/>
              <a:ext cx="178118" cy="669051"/>
            </a:xfrm>
            <a:prstGeom prst="line">
              <a:avLst/>
            </a:prstGeom>
            <a:noFill/>
            <a:ln w="25400" cap="flat" cmpd="sng" algn="ctr">
              <a:solidFill>
                <a:srgbClr val="E7E6E6">
                  <a:lumMod val="90000"/>
                </a:srgbClr>
              </a:solidFill>
              <a:prstDash val="solid"/>
              <a:miter lim="800000"/>
            </a:ln>
            <a:effectLst/>
          </p:spPr>
        </p:cxnSp>
        <p:cxnSp>
          <p:nvCxnSpPr>
            <p:cNvPr id="135" name="Straight Connector 134">
              <a:extLst>
                <a:ext uri="{FF2B5EF4-FFF2-40B4-BE49-F238E27FC236}">
                  <a16:creationId xmlns:a16="http://schemas.microsoft.com/office/drawing/2014/main" id="{D6B44425-3265-C33A-3527-88E80269C2EB}"/>
                </a:ext>
              </a:extLst>
            </p:cNvPr>
            <p:cNvCxnSpPr>
              <a:cxnSpLocks/>
              <a:stCxn id="104" idx="2"/>
              <a:endCxn id="102" idx="6"/>
            </p:cNvCxnSpPr>
            <p:nvPr/>
          </p:nvCxnSpPr>
          <p:spPr>
            <a:xfrm>
              <a:off x="10275969" y="2952145"/>
              <a:ext cx="178118" cy="188291"/>
            </a:xfrm>
            <a:prstGeom prst="line">
              <a:avLst/>
            </a:prstGeom>
            <a:noFill/>
            <a:ln w="25400" cap="flat" cmpd="sng" algn="ctr">
              <a:solidFill>
                <a:srgbClr val="E7E6E6">
                  <a:lumMod val="90000"/>
                </a:srgbClr>
              </a:solidFill>
              <a:prstDash val="solid"/>
              <a:miter lim="800000"/>
            </a:ln>
            <a:effectLst/>
          </p:spPr>
        </p:cxnSp>
        <p:sp>
          <p:nvSpPr>
            <p:cNvPr id="136" name="Rectangle 135">
              <a:extLst>
                <a:ext uri="{FF2B5EF4-FFF2-40B4-BE49-F238E27FC236}">
                  <a16:creationId xmlns:a16="http://schemas.microsoft.com/office/drawing/2014/main" id="{16CE5E4F-AF31-8869-5BD0-36510CB9538C}"/>
                </a:ext>
              </a:extLst>
            </p:cNvPr>
            <p:cNvSpPr/>
            <p:nvPr/>
          </p:nvSpPr>
          <p:spPr>
            <a:xfrm>
              <a:off x="8501585" y="2405830"/>
              <a:ext cx="1459174" cy="1599430"/>
            </a:xfrm>
            <a:prstGeom prst="rect">
              <a:avLst/>
            </a:prstGeom>
            <a:solidFill>
              <a:srgbClr val="E7E6E6">
                <a:lumMod val="90000"/>
                <a:alpha val="5341"/>
              </a:srgbClr>
            </a:solidFill>
            <a:ln w="25400" cap="flat" cmpd="sng" algn="ctr">
              <a:solidFill>
                <a:schemeClr val="tx1"/>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ight Arrow 164">
              <a:extLst>
                <a:ext uri="{FF2B5EF4-FFF2-40B4-BE49-F238E27FC236}">
                  <a16:creationId xmlns:a16="http://schemas.microsoft.com/office/drawing/2014/main" id="{19674C5A-13FE-E170-214D-EB36B3B489D2}"/>
                </a:ext>
              </a:extLst>
            </p:cNvPr>
            <p:cNvSpPr>
              <a:spLocks noChangeAspect="1"/>
            </p:cNvSpPr>
            <p:nvPr/>
          </p:nvSpPr>
          <p:spPr>
            <a:xfrm>
              <a:off x="8051313" y="2933281"/>
              <a:ext cx="194204" cy="180000"/>
            </a:xfrm>
            <a:prstGeom prst="rightArrow">
              <a:avLst/>
            </a:prstGeom>
            <a:noFill/>
            <a:ln w="254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6" name="Right Arrow 165">
              <a:extLst>
                <a:ext uri="{FF2B5EF4-FFF2-40B4-BE49-F238E27FC236}">
                  <a16:creationId xmlns:a16="http://schemas.microsoft.com/office/drawing/2014/main" id="{6CE258B1-234E-36CE-8F97-1B23C4D26E4A}"/>
                </a:ext>
              </a:extLst>
            </p:cNvPr>
            <p:cNvSpPr>
              <a:spLocks noChangeAspect="1"/>
            </p:cNvSpPr>
            <p:nvPr/>
          </p:nvSpPr>
          <p:spPr>
            <a:xfrm>
              <a:off x="8051313" y="3200620"/>
              <a:ext cx="194204" cy="180000"/>
            </a:xfrm>
            <a:prstGeom prst="rightArrow">
              <a:avLst/>
            </a:prstGeom>
            <a:noFill/>
            <a:ln w="25400" cap="flat" cmpd="sng" algn="ctr">
              <a:solidFill>
                <a:schemeClr val="tx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67" name="Picture 166" descr="A black background with a black square&#10;&#10;Description automatically generated with medium confidence">
              <a:extLst>
                <a:ext uri="{FF2B5EF4-FFF2-40B4-BE49-F238E27FC236}">
                  <a16:creationId xmlns:a16="http://schemas.microsoft.com/office/drawing/2014/main" id="{BC2633B4-3501-BD81-3143-6B471633D7B8}"/>
                </a:ext>
              </a:extLst>
            </p:cNvPr>
            <p:cNvPicPr>
              <a:picLocks noChangeAspect="1"/>
            </p:cNvPicPr>
            <p:nvPr/>
          </p:nvPicPr>
          <p:blipFill>
            <a:blip r:embed="rId7">
              <a:duotone>
                <a:srgbClr val="70AD4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9338776" y="5720099"/>
              <a:ext cx="360000" cy="360000"/>
            </a:xfrm>
            <a:prstGeom prst="rect">
              <a:avLst/>
            </a:prstGeom>
          </p:spPr>
        </p:pic>
        <p:pic>
          <p:nvPicPr>
            <p:cNvPr id="168" name="Picture 167" descr="A black background with a black square&#10;&#10;Description automatically generated with medium confidence">
              <a:extLst>
                <a:ext uri="{FF2B5EF4-FFF2-40B4-BE49-F238E27FC236}">
                  <a16:creationId xmlns:a16="http://schemas.microsoft.com/office/drawing/2014/main" id="{E57DE9D8-E880-BEB8-2906-5DD1E32DA6D4}"/>
                </a:ext>
              </a:extLst>
            </p:cNvPr>
            <p:cNvPicPr>
              <a:picLocks noChangeAspect="1"/>
            </p:cNvPicPr>
            <p:nvPr/>
          </p:nvPicPr>
          <p:blipFill>
            <a:blip r:embed="rId7">
              <a:duotone>
                <a:srgbClr val="ED7D31">
                  <a:shade val="45000"/>
                  <a:satMod val="135000"/>
                </a:srgbClr>
                <a:prstClr val="white"/>
              </a:duotone>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8843566" y="5720099"/>
              <a:ext cx="360000" cy="360000"/>
            </a:xfrm>
            <a:prstGeom prst="rect">
              <a:avLst/>
            </a:prstGeom>
          </p:spPr>
        </p:pic>
        <p:pic>
          <p:nvPicPr>
            <p:cNvPr id="169" name="Picture 168" descr="A black background with a black square&#10;&#10;Description automatically generated with medium confidence">
              <a:extLst>
                <a:ext uri="{FF2B5EF4-FFF2-40B4-BE49-F238E27FC236}">
                  <a16:creationId xmlns:a16="http://schemas.microsoft.com/office/drawing/2014/main" id="{11A82E3D-2D51-CAF4-D3CF-EB465A29C251}"/>
                </a:ext>
              </a:extLst>
            </p:cNvPr>
            <p:cNvPicPr>
              <a:picLocks noChangeAspect="1"/>
            </p:cNvPicPr>
            <p:nvPr/>
          </p:nvPicPr>
          <p:blipFill>
            <a:blip r:embed="rId7">
              <a:duotone>
                <a:srgbClr val="70AD47">
                  <a:shade val="45000"/>
                  <a:satMod val="135000"/>
                </a:srgbClr>
                <a:prstClr val="white"/>
              </a:duotone>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11292351" y="3210397"/>
              <a:ext cx="360000" cy="360000"/>
            </a:xfrm>
            <a:prstGeom prst="rect">
              <a:avLst/>
            </a:prstGeom>
          </p:spPr>
        </p:pic>
        <p:pic>
          <p:nvPicPr>
            <p:cNvPr id="170" name="Picture 169" descr="A black background with a black square&#10;&#10;Description automatically generated with medium confidence">
              <a:extLst>
                <a:ext uri="{FF2B5EF4-FFF2-40B4-BE49-F238E27FC236}">
                  <a16:creationId xmlns:a16="http://schemas.microsoft.com/office/drawing/2014/main" id="{7E4E0FA6-094C-4B33-C4F2-646D7D79FE45}"/>
                </a:ext>
              </a:extLst>
            </p:cNvPr>
            <p:cNvPicPr>
              <a:picLocks noChangeAspect="1"/>
            </p:cNvPicPr>
            <p:nvPr/>
          </p:nvPicPr>
          <p:blipFill>
            <a:blip r:embed="rId7">
              <a:duotone>
                <a:srgbClr val="ED7D31">
                  <a:shade val="45000"/>
                  <a:satMod val="135000"/>
                </a:srgbClr>
                <a:prstClr val="white"/>
              </a:duotone>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1292351" y="2743621"/>
              <a:ext cx="360000" cy="360000"/>
            </a:xfrm>
            <a:prstGeom prst="rect">
              <a:avLst/>
            </a:prstGeom>
          </p:spPr>
        </p:pic>
        <p:sp>
          <p:nvSpPr>
            <p:cNvPr id="171" name="Right Arrow 170">
              <a:extLst>
                <a:ext uri="{FF2B5EF4-FFF2-40B4-BE49-F238E27FC236}">
                  <a16:creationId xmlns:a16="http://schemas.microsoft.com/office/drawing/2014/main" id="{E9EBEA6B-3637-C87C-A970-836DE44542AE}"/>
                </a:ext>
              </a:extLst>
            </p:cNvPr>
            <p:cNvSpPr>
              <a:spLocks noChangeAspect="1"/>
            </p:cNvSpPr>
            <p:nvPr/>
          </p:nvSpPr>
          <p:spPr>
            <a:xfrm>
              <a:off x="10933722" y="3043494"/>
              <a:ext cx="194204" cy="180000"/>
            </a:xfrm>
            <a:prstGeom prst="rightArrow">
              <a:avLst/>
            </a:prstGeom>
            <a:noFill/>
            <a:ln w="254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Right Arrow 171">
              <a:extLst>
                <a:ext uri="{FF2B5EF4-FFF2-40B4-BE49-F238E27FC236}">
                  <a16:creationId xmlns:a16="http://schemas.microsoft.com/office/drawing/2014/main" id="{B057DCD9-316B-E9CB-CB88-E168068155D2}"/>
                </a:ext>
              </a:extLst>
            </p:cNvPr>
            <p:cNvSpPr>
              <a:spLocks noChangeAspect="1"/>
            </p:cNvSpPr>
            <p:nvPr/>
          </p:nvSpPr>
          <p:spPr>
            <a:xfrm rot="5400000">
              <a:off x="9134070" y="4150197"/>
              <a:ext cx="194204" cy="180000"/>
            </a:xfrm>
            <a:prstGeom prst="rightArrow">
              <a:avLst/>
            </a:prstGeom>
            <a:noFill/>
            <a:ln w="25400" cap="flat" cmpd="sng" algn="ctr">
              <a:solidFill>
                <a:schemeClr val="tx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3" name="Right Arrow 172">
              <a:extLst>
                <a:ext uri="{FF2B5EF4-FFF2-40B4-BE49-F238E27FC236}">
                  <a16:creationId xmlns:a16="http://schemas.microsoft.com/office/drawing/2014/main" id="{94FEBDE4-6EAF-9966-CBBF-159DDC7F536B}"/>
                </a:ext>
              </a:extLst>
            </p:cNvPr>
            <p:cNvSpPr>
              <a:spLocks noChangeAspect="1"/>
            </p:cNvSpPr>
            <p:nvPr/>
          </p:nvSpPr>
          <p:spPr>
            <a:xfrm rot="5400000">
              <a:off x="9166462" y="5373508"/>
              <a:ext cx="194204" cy="180000"/>
            </a:xfrm>
            <a:prstGeom prst="rightArrow">
              <a:avLst/>
            </a:prstGeom>
            <a:noFill/>
            <a:ln w="25400" cap="flat" cmpd="sng" algn="ctr">
              <a:solidFill>
                <a:schemeClr val="tx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TextBox 174">
              <a:extLst>
                <a:ext uri="{FF2B5EF4-FFF2-40B4-BE49-F238E27FC236}">
                  <a16:creationId xmlns:a16="http://schemas.microsoft.com/office/drawing/2014/main" id="{C4A47FFD-D761-9E64-A396-613C8814EC36}"/>
                </a:ext>
              </a:extLst>
            </p:cNvPr>
            <p:cNvSpPr txBox="1"/>
            <p:nvPr/>
          </p:nvSpPr>
          <p:spPr>
            <a:xfrm>
              <a:off x="9667700" y="4560586"/>
              <a:ext cx="1107203" cy="646331"/>
            </a:xfrm>
            <a:prstGeom prst="rect">
              <a:avLst/>
            </a:prstGeom>
            <a:noFill/>
          </p:spPr>
          <p:txBody>
            <a:bodyPr wrap="square" rtlCol="0">
              <a:spAutoFit/>
            </a:bodyPr>
            <a:lstStyle/>
            <a:p>
              <a:r>
                <a:rPr lang="en-US" dirty="0">
                  <a:latin typeface="Calibri" panose="020F0502020204030204"/>
                </a:rPr>
                <a:t>Binary classifier</a:t>
              </a:r>
            </a:p>
          </p:txBody>
        </p:sp>
      </p:grpSp>
      <p:grpSp>
        <p:nvGrpSpPr>
          <p:cNvPr id="3" name="Group 2">
            <a:extLst>
              <a:ext uri="{FF2B5EF4-FFF2-40B4-BE49-F238E27FC236}">
                <a16:creationId xmlns:a16="http://schemas.microsoft.com/office/drawing/2014/main" id="{11D869BE-2E96-7442-C42E-6B094143E42F}"/>
              </a:ext>
            </a:extLst>
          </p:cNvPr>
          <p:cNvGrpSpPr/>
          <p:nvPr/>
        </p:nvGrpSpPr>
        <p:grpSpPr>
          <a:xfrm>
            <a:off x="307848" y="2354349"/>
            <a:ext cx="3747003" cy="1900851"/>
            <a:chOff x="307848" y="2354349"/>
            <a:chExt cx="3747003" cy="1900851"/>
          </a:xfrm>
        </p:grpSpPr>
        <p:grpSp>
          <p:nvGrpSpPr>
            <p:cNvPr id="92" name="Group 91">
              <a:extLst>
                <a:ext uri="{FF2B5EF4-FFF2-40B4-BE49-F238E27FC236}">
                  <a16:creationId xmlns:a16="http://schemas.microsoft.com/office/drawing/2014/main" id="{19FFD561-F1EE-4761-3944-427BC998D686}"/>
                </a:ext>
              </a:extLst>
            </p:cNvPr>
            <p:cNvGrpSpPr/>
            <p:nvPr/>
          </p:nvGrpSpPr>
          <p:grpSpPr>
            <a:xfrm>
              <a:off x="307848" y="2354349"/>
              <a:ext cx="729927" cy="719767"/>
              <a:chOff x="2565773" y="2061939"/>
              <a:chExt cx="729927" cy="719767"/>
            </a:xfrm>
          </p:grpSpPr>
          <p:pic>
            <p:nvPicPr>
              <p:cNvPr id="93" name="Picture 92">
                <a:extLst>
                  <a:ext uri="{FF2B5EF4-FFF2-40B4-BE49-F238E27FC236}">
                    <a16:creationId xmlns:a16="http://schemas.microsoft.com/office/drawing/2014/main" id="{0A9A7871-A072-719E-C127-75D416707BA1}"/>
                  </a:ext>
                </a:extLst>
              </p:cNvPr>
              <p:cNvPicPr>
                <a:picLocks noChangeAspect="1"/>
              </p:cNvPicPr>
              <p:nvPr/>
            </p:nvPicPr>
            <p:blipFill>
              <a:blip r:embed="rId12"/>
              <a:stretch>
                <a:fillRect/>
              </a:stretch>
            </p:blipFill>
            <p:spPr>
              <a:xfrm>
                <a:off x="2565773" y="2061939"/>
                <a:ext cx="729927" cy="719767"/>
              </a:xfrm>
              <a:prstGeom prst="rect">
                <a:avLst/>
              </a:prstGeom>
            </p:spPr>
          </p:pic>
          <p:pic>
            <p:nvPicPr>
              <p:cNvPr id="94" name="Picture 93" descr="A black cat with a tail&#10;&#10;Description automatically generated">
                <a:extLst>
                  <a:ext uri="{FF2B5EF4-FFF2-40B4-BE49-F238E27FC236}">
                    <a16:creationId xmlns:a16="http://schemas.microsoft.com/office/drawing/2014/main" id="{D4D43806-168A-4141-660C-94E6889B2470}"/>
                  </a:ext>
                </a:extLst>
              </p:cNvPr>
              <p:cNvPicPr>
                <a:picLocks noChangeAspect="1"/>
              </p:cNvPicPr>
              <p:nvPr/>
            </p:nvPicPr>
            <p:blipFill>
              <a:blip r:embed="rId13"/>
              <a:stretch>
                <a:fillRect/>
              </a:stretch>
            </p:blipFill>
            <p:spPr>
              <a:xfrm>
                <a:off x="2629745" y="2330220"/>
                <a:ext cx="300991" cy="300991"/>
              </a:xfrm>
              <a:prstGeom prst="rect">
                <a:avLst/>
              </a:prstGeom>
            </p:spPr>
          </p:pic>
        </p:grpSp>
        <p:pic>
          <p:nvPicPr>
            <p:cNvPr id="95" name="Picture 94">
              <a:extLst>
                <a:ext uri="{FF2B5EF4-FFF2-40B4-BE49-F238E27FC236}">
                  <a16:creationId xmlns:a16="http://schemas.microsoft.com/office/drawing/2014/main" id="{9381E19A-89C4-375C-6018-D7032B0C071D}"/>
                </a:ext>
              </a:extLst>
            </p:cNvPr>
            <p:cNvPicPr>
              <a:picLocks noChangeAspect="1"/>
            </p:cNvPicPr>
            <p:nvPr/>
          </p:nvPicPr>
          <p:blipFill>
            <a:blip r:embed="rId14"/>
            <a:stretch>
              <a:fillRect/>
            </a:stretch>
          </p:blipFill>
          <p:spPr>
            <a:xfrm>
              <a:off x="1742430" y="2816498"/>
              <a:ext cx="730724" cy="720564"/>
            </a:xfrm>
            <a:prstGeom prst="rect">
              <a:avLst/>
            </a:prstGeom>
          </p:spPr>
        </p:pic>
        <p:grpSp>
          <p:nvGrpSpPr>
            <p:cNvPr id="137" name="Group 136">
              <a:extLst>
                <a:ext uri="{FF2B5EF4-FFF2-40B4-BE49-F238E27FC236}">
                  <a16:creationId xmlns:a16="http://schemas.microsoft.com/office/drawing/2014/main" id="{932E8C63-B8D3-BCAE-232D-446C86FED2FD}"/>
                </a:ext>
              </a:extLst>
            </p:cNvPr>
            <p:cNvGrpSpPr/>
            <p:nvPr/>
          </p:nvGrpSpPr>
          <p:grpSpPr>
            <a:xfrm>
              <a:off x="307848" y="3176420"/>
              <a:ext cx="729927" cy="719767"/>
              <a:chOff x="2565773" y="2061939"/>
              <a:chExt cx="729927" cy="719767"/>
            </a:xfrm>
          </p:grpSpPr>
          <p:pic>
            <p:nvPicPr>
              <p:cNvPr id="138" name="Picture 137">
                <a:extLst>
                  <a:ext uri="{FF2B5EF4-FFF2-40B4-BE49-F238E27FC236}">
                    <a16:creationId xmlns:a16="http://schemas.microsoft.com/office/drawing/2014/main" id="{7A9AF8FF-D85B-ECDF-7E57-1D0EAABDEFC2}"/>
                  </a:ext>
                </a:extLst>
              </p:cNvPr>
              <p:cNvPicPr>
                <a:picLocks noChangeAspect="1"/>
              </p:cNvPicPr>
              <p:nvPr/>
            </p:nvPicPr>
            <p:blipFill>
              <a:blip r:embed="rId12"/>
              <a:stretch>
                <a:fillRect/>
              </a:stretch>
            </p:blipFill>
            <p:spPr>
              <a:xfrm>
                <a:off x="2565773" y="2061939"/>
                <a:ext cx="729927" cy="719767"/>
              </a:xfrm>
              <a:prstGeom prst="rect">
                <a:avLst/>
              </a:prstGeom>
            </p:spPr>
          </p:pic>
          <p:pic>
            <p:nvPicPr>
              <p:cNvPr id="139" name="Picture 138" descr="A black cat with a tail&#10;&#10;Description automatically generated">
                <a:extLst>
                  <a:ext uri="{FF2B5EF4-FFF2-40B4-BE49-F238E27FC236}">
                    <a16:creationId xmlns:a16="http://schemas.microsoft.com/office/drawing/2014/main" id="{9B360D5E-D02C-53AB-0451-71AFA34D1335}"/>
                  </a:ext>
                </a:extLst>
              </p:cNvPr>
              <p:cNvPicPr>
                <a:picLocks noChangeAspect="1"/>
              </p:cNvPicPr>
              <p:nvPr/>
            </p:nvPicPr>
            <p:blipFill>
              <a:blip r:embed="rId13"/>
              <a:stretch>
                <a:fillRect/>
              </a:stretch>
            </p:blipFill>
            <p:spPr>
              <a:xfrm>
                <a:off x="2629745" y="2330220"/>
                <a:ext cx="300991" cy="300991"/>
              </a:xfrm>
              <a:prstGeom prst="rect">
                <a:avLst/>
              </a:prstGeom>
            </p:spPr>
          </p:pic>
        </p:grpSp>
        <p:grpSp>
          <p:nvGrpSpPr>
            <p:cNvPr id="140" name="Group 139">
              <a:extLst>
                <a:ext uri="{FF2B5EF4-FFF2-40B4-BE49-F238E27FC236}">
                  <a16:creationId xmlns:a16="http://schemas.microsoft.com/office/drawing/2014/main" id="{1761CC48-9817-DB82-2B29-9EADE2BAE8C6}"/>
                </a:ext>
              </a:extLst>
            </p:cNvPr>
            <p:cNvGrpSpPr/>
            <p:nvPr/>
          </p:nvGrpSpPr>
          <p:grpSpPr>
            <a:xfrm>
              <a:off x="2912539" y="2498549"/>
              <a:ext cx="1142312" cy="1351264"/>
              <a:chOff x="4707126" y="1692404"/>
              <a:chExt cx="1142312" cy="1351264"/>
            </a:xfrm>
          </p:grpSpPr>
          <p:pic>
            <p:nvPicPr>
              <p:cNvPr id="141" name="Picture 140" descr="A black background with a black square&#10;&#10;Description automatically generated with medium confidence">
                <a:extLst>
                  <a:ext uri="{FF2B5EF4-FFF2-40B4-BE49-F238E27FC236}">
                    <a16:creationId xmlns:a16="http://schemas.microsoft.com/office/drawing/2014/main" id="{5048FBAF-EDD0-F903-BB13-913CC16912A8}"/>
                  </a:ext>
                </a:extLst>
              </p:cNvPr>
              <p:cNvPicPr>
                <a:picLocks noChangeAspect="1"/>
              </p:cNvPicPr>
              <p:nvPr/>
            </p:nvPicPr>
            <p:blipFill>
              <a:blip r:embed="rId15">
                <a:duotone>
                  <a:srgbClr val="70AD47">
                    <a:shade val="45000"/>
                    <a:satMod val="135000"/>
                  </a:srgbClr>
                  <a:prstClr val="white"/>
                </a:duotone>
              </a:blip>
              <a:stretch>
                <a:fillRect/>
              </a:stretch>
            </p:blipFill>
            <p:spPr>
              <a:xfrm>
                <a:off x="4968848" y="2683668"/>
                <a:ext cx="360000" cy="360000"/>
              </a:xfrm>
              <a:prstGeom prst="rect">
                <a:avLst/>
              </a:prstGeom>
            </p:spPr>
          </p:pic>
          <p:pic>
            <p:nvPicPr>
              <p:cNvPr id="142" name="Picture 141" descr="A black background with a black square&#10;&#10;Description automatically generated with medium confidence">
                <a:extLst>
                  <a:ext uri="{FF2B5EF4-FFF2-40B4-BE49-F238E27FC236}">
                    <a16:creationId xmlns:a16="http://schemas.microsoft.com/office/drawing/2014/main" id="{A16EFD3E-8F6A-4871-09BC-81C88B7CE20E}"/>
                  </a:ext>
                </a:extLst>
              </p:cNvPr>
              <p:cNvPicPr>
                <a:picLocks noChangeAspect="1"/>
              </p:cNvPicPr>
              <p:nvPr/>
            </p:nvPicPr>
            <p:blipFill>
              <a:blip r:embed="rId15">
                <a:duotone>
                  <a:srgbClr val="ED7D31">
                    <a:shade val="45000"/>
                    <a:satMod val="135000"/>
                  </a:srgbClr>
                  <a:prstClr val="white"/>
                </a:duotone>
              </a:blip>
              <a:stretch>
                <a:fillRect/>
              </a:stretch>
            </p:blipFill>
            <p:spPr>
              <a:xfrm>
                <a:off x="5259205" y="1969525"/>
                <a:ext cx="360000" cy="360000"/>
              </a:xfrm>
              <a:prstGeom prst="rect">
                <a:avLst/>
              </a:prstGeom>
            </p:spPr>
          </p:pic>
          <p:pic>
            <p:nvPicPr>
              <p:cNvPr id="143" name="Picture 142" descr="A black background with a black square&#10;&#10;Description automatically generated with medium confidence">
                <a:extLst>
                  <a:ext uri="{FF2B5EF4-FFF2-40B4-BE49-F238E27FC236}">
                    <a16:creationId xmlns:a16="http://schemas.microsoft.com/office/drawing/2014/main" id="{FF67F657-CB15-A1D4-05D3-E2195C0D1098}"/>
                  </a:ext>
                </a:extLst>
              </p:cNvPr>
              <p:cNvPicPr>
                <a:picLocks noChangeAspect="1"/>
              </p:cNvPicPr>
              <p:nvPr/>
            </p:nvPicPr>
            <p:blipFill>
              <a:blip r:embed="rId15">
                <a:duotone>
                  <a:srgbClr val="70AD47">
                    <a:shade val="45000"/>
                    <a:satMod val="135000"/>
                  </a:srgbClr>
                  <a:prstClr val="white"/>
                </a:duotone>
              </a:blip>
              <a:stretch>
                <a:fillRect/>
              </a:stretch>
            </p:blipFill>
            <p:spPr>
              <a:xfrm>
                <a:off x="5067126" y="1692404"/>
                <a:ext cx="360000" cy="360000"/>
              </a:xfrm>
              <a:prstGeom prst="rect">
                <a:avLst/>
              </a:prstGeom>
            </p:spPr>
          </p:pic>
          <p:pic>
            <p:nvPicPr>
              <p:cNvPr id="144" name="Picture 143" descr="A black background with a black square&#10;&#10;Description automatically generated with medium confidence">
                <a:extLst>
                  <a:ext uri="{FF2B5EF4-FFF2-40B4-BE49-F238E27FC236}">
                    <a16:creationId xmlns:a16="http://schemas.microsoft.com/office/drawing/2014/main" id="{54DB77CC-08D8-A7B7-0F7F-C8DDD5E606A0}"/>
                  </a:ext>
                </a:extLst>
              </p:cNvPr>
              <p:cNvPicPr>
                <a:picLocks noChangeAspect="1"/>
              </p:cNvPicPr>
              <p:nvPr/>
            </p:nvPicPr>
            <p:blipFill>
              <a:blip r:embed="rId15">
                <a:duotone>
                  <a:srgbClr val="70AD47">
                    <a:shade val="45000"/>
                    <a:satMod val="135000"/>
                  </a:srgbClr>
                  <a:prstClr val="white"/>
                </a:duotone>
              </a:blip>
              <a:stretch>
                <a:fillRect/>
              </a:stretch>
            </p:blipFill>
            <p:spPr>
              <a:xfrm>
                <a:off x="4953790" y="2154951"/>
                <a:ext cx="360000" cy="360000"/>
              </a:xfrm>
              <a:prstGeom prst="rect">
                <a:avLst/>
              </a:prstGeom>
            </p:spPr>
          </p:pic>
          <p:pic>
            <p:nvPicPr>
              <p:cNvPr id="145" name="Picture 144" descr="A black background with a black square&#10;&#10;Description automatically generated with medium confidence">
                <a:extLst>
                  <a:ext uri="{FF2B5EF4-FFF2-40B4-BE49-F238E27FC236}">
                    <a16:creationId xmlns:a16="http://schemas.microsoft.com/office/drawing/2014/main" id="{D229E0EA-5061-DD11-1C93-FABF5BEB515B}"/>
                  </a:ext>
                </a:extLst>
              </p:cNvPr>
              <p:cNvPicPr>
                <a:picLocks noChangeAspect="1"/>
              </p:cNvPicPr>
              <p:nvPr/>
            </p:nvPicPr>
            <p:blipFill>
              <a:blip r:embed="rId15">
                <a:duotone>
                  <a:srgbClr val="70AD47">
                    <a:shade val="45000"/>
                    <a:satMod val="135000"/>
                  </a:srgbClr>
                  <a:prstClr val="white"/>
                </a:duotone>
              </a:blip>
              <a:stretch>
                <a:fillRect/>
              </a:stretch>
            </p:blipFill>
            <p:spPr>
              <a:xfrm>
                <a:off x="5489438" y="2204237"/>
                <a:ext cx="360000" cy="360000"/>
              </a:xfrm>
              <a:prstGeom prst="rect">
                <a:avLst/>
              </a:prstGeom>
            </p:spPr>
          </p:pic>
          <p:pic>
            <p:nvPicPr>
              <p:cNvPr id="146" name="Picture 145" descr="A black background with a black square&#10;&#10;Description automatically generated with medium confidence">
                <a:extLst>
                  <a:ext uri="{FF2B5EF4-FFF2-40B4-BE49-F238E27FC236}">
                    <a16:creationId xmlns:a16="http://schemas.microsoft.com/office/drawing/2014/main" id="{12522448-9841-C441-E041-14A118AC5124}"/>
                  </a:ext>
                </a:extLst>
              </p:cNvPr>
              <p:cNvPicPr>
                <a:picLocks noChangeAspect="1"/>
              </p:cNvPicPr>
              <p:nvPr/>
            </p:nvPicPr>
            <p:blipFill>
              <a:blip r:embed="rId15">
                <a:duotone>
                  <a:srgbClr val="ED7D31">
                    <a:shade val="45000"/>
                    <a:satMod val="135000"/>
                  </a:srgbClr>
                  <a:prstClr val="white"/>
                </a:duotone>
              </a:blip>
              <a:stretch>
                <a:fillRect/>
              </a:stretch>
            </p:blipFill>
            <p:spPr>
              <a:xfrm>
                <a:off x="5220639" y="2395895"/>
                <a:ext cx="360000" cy="360000"/>
              </a:xfrm>
              <a:prstGeom prst="rect">
                <a:avLst/>
              </a:prstGeom>
            </p:spPr>
          </p:pic>
          <p:pic>
            <p:nvPicPr>
              <p:cNvPr id="147" name="Picture 146" descr="A black background with a black square&#10;&#10;Description automatically generated with medium confidence">
                <a:extLst>
                  <a:ext uri="{FF2B5EF4-FFF2-40B4-BE49-F238E27FC236}">
                    <a16:creationId xmlns:a16="http://schemas.microsoft.com/office/drawing/2014/main" id="{C04666A9-BE77-33BF-7AE2-1D2839EC272E}"/>
                  </a:ext>
                </a:extLst>
              </p:cNvPr>
              <p:cNvPicPr>
                <a:picLocks noChangeAspect="1"/>
              </p:cNvPicPr>
              <p:nvPr/>
            </p:nvPicPr>
            <p:blipFill>
              <a:blip r:embed="rId15">
                <a:duotone>
                  <a:srgbClr val="ED7D31">
                    <a:shade val="45000"/>
                    <a:satMod val="135000"/>
                  </a:srgbClr>
                  <a:prstClr val="white"/>
                </a:duotone>
              </a:blip>
              <a:stretch>
                <a:fillRect/>
              </a:stretch>
            </p:blipFill>
            <p:spPr>
              <a:xfrm>
                <a:off x="4747857" y="2423974"/>
                <a:ext cx="360000" cy="360000"/>
              </a:xfrm>
              <a:prstGeom prst="rect">
                <a:avLst/>
              </a:prstGeom>
            </p:spPr>
          </p:pic>
          <p:pic>
            <p:nvPicPr>
              <p:cNvPr id="148" name="Picture 147" descr="A black background with a black square&#10;&#10;Description automatically generated with medium confidence">
                <a:extLst>
                  <a:ext uri="{FF2B5EF4-FFF2-40B4-BE49-F238E27FC236}">
                    <a16:creationId xmlns:a16="http://schemas.microsoft.com/office/drawing/2014/main" id="{BC975721-049D-89A4-B582-0034982B29B2}"/>
                  </a:ext>
                </a:extLst>
              </p:cNvPr>
              <p:cNvPicPr>
                <a:picLocks noChangeAspect="1"/>
              </p:cNvPicPr>
              <p:nvPr/>
            </p:nvPicPr>
            <p:blipFill>
              <a:blip r:embed="rId15">
                <a:duotone>
                  <a:srgbClr val="ED7D31">
                    <a:shade val="45000"/>
                    <a:satMod val="135000"/>
                  </a:srgbClr>
                  <a:prstClr val="white"/>
                </a:duotone>
              </a:blip>
              <a:stretch>
                <a:fillRect/>
              </a:stretch>
            </p:blipFill>
            <p:spPr>
              <a:xfrm>
                <a:off x="4707126" y="1914007"/>
                <a:ext cx="360000" cy="360000"/>
              </a:xfrm>
              <a:prstGeom prst="rect">
                <a:avLst/>
              </a:prstGeom>
            </p:spPr>
          </p:pic>
        </p:grpSp>
        <p:sp>
          <p:nvSpPr>
            <p:cNvPr id="153" name="Right Arrow 144">
              <a:extLst>
                <a:ext uri="{FF2B5EF4-FFF2-40B4-BE49-F238E27FC236}">
                  <a16:creationId xmlns:a16="http://schemas.microsoft.com/office/drawing/2014/main" id="{212D5D13-60CD-8F26-2C32-39DA7106166B}"/>
                </a:ext>
              </a:extLst>
            </p:cNvPr>
            <p:cNvSpPr/>
            <p:nvPr/>
          </p:nvSpPr>
          <p:spPr>
            <a:xfrm>
              <a:off x="1204914" y="2781073"/>
              <a:ext cx="388457" cy="360045"/>
            </a:xfrm>
            <a:prstGeom prst="rightArrow">
              <a:avLst/>
            </a:prstGeom>
            <a:noFill/>
            <a:ln w="254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ight Arrow 145">
              <a:extLst>
                <a:ext uri="{FF2B5EF4-FFF2-40B4-BE49-F238E27FC236}">
                  <a16:creationId xmlns:a16="http://schemas.microsoft.com/office/drawing/2014/main" id="{5878E915-538E-5ADC-AA3C-FC159BA1F359}"/>
                </a:ext>
              </a:extLst>
            </p:cNvPr>
            <p:cNvSpPr/>
            <p:nvPr/>
          </p:nvSpPr>
          <p:spPr>
            <a:xfrm>
              <a:off x="1209932" y="3186725"/>
              <a:ext cx="388457" cy="360045"/>
            </a:xfrm>
            <a:prstGeom prst="rightArrow">
              <a:avLst/>
            </a:prstGeom>
            <a:noFill/>
            <a:ln w="25400" cap="flat" cmpd="sng" algn="ctr">
              <a:solidFill>
                <a:schemeClr val="tx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ight Arrow 146">
              <a:extLst>
                <a:ext uri="{FF2B5EF4-FFF2-40B4-BE49-F238E27FC236}">
                  <a16:creationId xmlns:a16="http://schemas.microsoft.com/office/drawing/2014/main" id="{64748DE3-6FB3-BDDD-FF6D-60CE808F88CC}"/>
                </a:ext>
              </a:extLst>
            </p:cNvPr>
            <p:cNvSpPr>
              <a:spLocks noChangeAspect="1"/>
            </p:cNvSpPr>
            <p:nvPr/>
          </p:nvSpPr>
          <p:spPr>
            <a:xfrm>
              <a:off x="2556397" y="2920382"/>
              <a:ext cx="194204" cy="180000"/>
            </a:xfrm>
            <a:prstGeom prst="rightArrow">
              <a:avLst/>
            </a:prstGeom>
            <a:noFill/>
            <a:ln w="254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ight Arrow 147">
              <a:extLst>
                <a:ext uri="{FF2B5EF4-FFF2-40B4-BE49-F238E27FC236}">
                  <a16:creationId xmlns:a16="http://schemas.microsoft.com/office/drawing/2014/main" id="{1207653A-CEE3-8888-6B0A-10971A87BF0A}"/>
                </a:ext>
              </a:extLst>
            </p:cNvPr>
            <p:cNvSpPr>
              <a:spLocks noChangeAspect="1"/>
            </p:cNvSpPr>
            <p:nvPr/>
          </p:nvSpPr>
          <p:spPr>
            <a:xfrm>
              <a:off x="2556397" y="3187721"/>
              <a:ext cx="194204" cy="180000"/>
            </a:xfrm>
            <a:prstGeom prst="rightArrow">
              <a:avLst/>
            </a:prstGeom>
            <a:noFill/>
            <a:ln w="25400" cap="flat" cmpd="sng" algn="ctr">
              <a:solidFill>
                <a:schemeClr val="tx1"/>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a:extLst>
                <a:ext uri="{FF2B5EF4-FFF2-40B4-BE49-F238E27FC236}">
                  <a16:creationId xmlns:a16="http://schemas.microsoft.com/office/drawing/2014/main" id="{C44377E1-37A2-BAA0-6C90-443B01C2C5C7}"/>
                </a:ext>
              </a:extLst>
            </p:cNvPr>
            <p:cNvSpPr txBox="1"/>
            <p:nvPr/>
          </p:nvSpPr>
          <p:spPr>
            <a:xfrm>
              <a:off x="1285241" y="3608869"/>
              <a:ext cx="1873397" cy="646331"/>
            </a:xfrm>
            <a:prstGeom prst="rect">
              <a:avLst/>
            </a:prstGeom>
            <a:noFill/>
          </p:spPr>
          <p:txBody>
            <a:bodyPr wrap="square" rtlCol="0">
              <a:spAutoFit/>
            </a:bodyPr>
            <a:lstStyle/>
            <a:p>
              <a:pPr algn="ctr"/>
              <a:r>
                <a:rPr lang="en-US" dirty="0" err="1">
                  <a:solidFill>
                    <a:sysClr val="windowText" lastClr="000000"/>
                  </a:solidFill>
                  <a:latin typeface="Calibri" panose="020F0502020204030204"/>
                </a:rPr>
                <a:t>RefactoringMiner</a:t>
              </a:r>
              <a:r>
                <a:rPr lang="en-US" dirty="0">
                  <a:solidFill>
                    <a:sysClr val="windowText" lastClr="000000"/>
                  </a:solidFill>
                  <a:latin typeface="Calibri" panose="020F0502020204030204"/>
                </a:rPr>
                <a:t> and </a:t>
              </a:r>
              <a:r>
                <a:rPr lang="en-US" dirty="0" err="1">
                  <a:solidFill>
                    <a:sysClr val="windowText" lastClr="000000"/>
                  </a:solidFill>
                  <a:latin typeface="Calibri" panose="020F0502020204030204"/>
                </a:rPr>
                <a:t>PyDriller</a:t>
              </a:r>
              <a:endParaRPr lang="en-US" dirty="0">
                <a:solidFill>
                  <a:sysClr val="windowText" lastClr="000000"/>
                </a:solidFill>
                <a:latin typeface="Calibri" panose="020F0502020204030204"/>
              </a:endParaRPr>
            </a:p>
          </p:txBody>
        </p:sp>
      </p:grpSp>
      <p:sp>
        <p:nvSpPr>
          <p:cNvPr id="177" name="Right Arrow 173">
            <a:extLst>
              <a:ext uri="{FF2B5EF4-FFF2-40B4-BE49-F238E27FC236}">
                <a16:creationId xmlns:a16="http://schemas.microsoft.com/office/drawing/2014/main" id="{3CF29CAD-F069-B6FB-52D9-0C1295057A6E}"/>
              </a:ext>
            </a:extLst>
          </p:cNvPr>
          <p:cNvSpPr>
            <a:spLocks noChangeAspect="1"/>
          </p:cNvSpPr>
          <p:nvPr/>
        </p:nvSpPr>
        <p:spPr>
          <a:xfrm>
            <a:off x="265462" y="5982445"/>
            <a:ext cx="194204" cy="180000"/>
          </a:xfrm>
          <a:prstGeom prst="rightArrow">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ight Arrow 174">
            <a:extLst>
              <a:ext uri="{FF2B5EF4-FFF2-40B4-BE49-F238E27FC236}">
                <a16:creationId xmlns:a16="http://schemas.microsoft.com/office/drawing/2014/main" id="{DD78E007-1E1C-43B1-6BDB-2DED7FE3087B}"/>
              </a:ext>
            </a:extLst>
          </p:cNvPr>
          <p:cNvSpPr>
            <a:spLocks noChangeAspect="1"/>
          </p:cNvSpPr>
          <p:nvPr/>
        </p:nvSpPr>
        <p:spPr>
          <a:xfrm>
            <a:off x="265462" y="6329794"/>
            <a:ext cx="194204" cy="180000"/>
          </a:xfrm>
          <a:prstGeom prst="rightArrow">
            <a:avLst/>
          </a:prstGeom>
          <a:noFill/>
          <a:ln w="254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686B09D0-57E3-3309-28EF-E2DCA4242989}"/>
              </a:ext>
            </a:extLst>
          </p:cNvPr>
          <p:cNvSpPr txBox="1"/>
          <p:nvPr/>
        </p:nvSpPr>
        <p:spPr>
          <a:xfrm>
            <a:off x="483794" y="5887779"/>
            <a:ext cx="2608406" cy="369332"/>
          </a:xfrm>
          <a:prstGeom prst="rect">
            <a:avLst/>
          </a:prstGeom>
          <a:noFill/>
        </p:spPr>
        <p:txBody>
          <a:bodyPr wrap="none" rtlCol="0">
            <a:spAutoFit/>
          </a:bodyPr>
          <a:lstStyle/>
          <a:p>
            <a:r>
              <a:rPr lang="en-US" dirty="0">
                <a:solidFill>
                  <a:sysClr val="windowText" lastClr="000000"/>
                </a:solidFill>
              </a:rPr>
              <a:t>Representation pipeline</a:t>
            </a:r>
          </a:p>
        </p:txBody>
      </p:sp>
      <p:sp>
        <p:nvSpPr>
          <p:cNvPr id="180" name="TextBox 179">
            <a:extLst>
              <a:ext uri="{FF2B5EF4-FFF2-40B4-BE49-F238E27FC236}">
                <a16:creationId xmlns:a16="http://schemas.microsoft.com/office/drawing/2014/main" id="{7B85B3A9-1353-9C8A-D53A-90A2409F4077}"/>
              </a:ext>
            </a:extLst>
          </p:cNvPr>
          <p:cNvSpPr txBox="1"/>
          <p:nvPr/>
        </p:nvSpPr>
        <p:spPr>
          <a:xfrm>
            <a:off x="483794" y="6222684"/>
            <a:ext cx="2069797" cy="369332"/>
          </a:xfrm>
          <a:prstGeom prst="rect">
            <a:avLst/>
          </a:prstGeom>
          <a:noFill/>
        </p:spPr>
        <p:txBody>
          <a:bodyPr wrap="none" rtlCol="0">
            <a:spAutoFit/>
          </a:bodyPr>
          <a:lstStyle/>
          <a:p>
            <a:r>
              <a:rPr lang="en-US" dirty="0">
                <a:solidFill>
                  <a:sysClr val="windowText" lastClr="000000"/>
                </a:solidFill>
              </a:rPr>
              <a:t>Prediction pipeline</a:t>
            </a:r>
          </a:p>
        </p:txBody>
      </p:sp>
    </p:spTree>
    <p:extLst>
      <p:ext uri="{BB962C8B-B14F-4D97-AF65-F5344CB8AC3E}">
        <p14:creationId xmlns:p14="http://schemas.microsoft.com/office/powerpoint/2010/main" val="35988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nodeType="withEffect">
                                  <p:stCondLst>
                                    <p:cond delay="0"/>
                                  </p:stCondLst>
                                  <p:endCondLst>
                                    <p:cond evt="onNext" delay="0">
                                      <p:tgtEl>
                                        <p:sldTgt/>
                                      </p:tgtEl>
                                    </p:cond>
                                  </p:endCondLst>
                                  <p:childTnLst>
                                    <p:set>
                                      <p:cBhvr>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gtEl>
                                        <p:attrNameLst>
                                          <p:attrName>style.opacity</p:attrName>
                                        </p:attrNameLst>
                                      </p:cBhvr>
                                      <p:to>
                                        <p:strVal val="0.5"/>
                                      </p:to>
                                    </p:set>
                                    <p:animEffect filter="image" prLst="opacity: 0.5">
                                      <p:cBhvr rctx="IE">
                                        <p:cTn id="15" dur="indefinite"/>
                                        <p:tgtEl>
                                          <p:spTgt spid="3"/>
                                        </p:tgtEl>
                                      </p:cBhvr>
                                    </p:animEffect>
                                  </p:childTnLst>
                                </p:cTn>
                              </p:par>
                              <p:par>
                                <p:cTn id="16" presetID="9" presetClass="emph" presetSubtype="0" nodeType="withEffect">
                                  <p:stCondLst>
                                    <p:cond delay="0"/>
                                  </p:stCondLst>
                                  <p:endCondLst>
                                    <p:cond evt="onNext" delay="0">
                                      <p:tgtEl>
                                        <p:sldTgt/>
                                      </p:tgtEl>
                                    </p:cond>
                                  </p:endCondLst>
                                  <p:childTnLst>
                                    <p:set>
                                      <p:cBhvr>
                                        <p:cTn id="17" dur="indefinite"/>
                                        <p:tgtEl>
                                          <p:spTgt spid="6"/>
                                        </p:tgtEl>
                                        <p:attrNameLst>
                                          <p:attrName>style.opacity</p:attrName>
                                        </p:attrNameLst>
                                      </p:cBhvr>
                                      <p:to>
                                        <p:strVal val="0.5"/>
                                      </p:to>
                                    </p:set>
                                    <p:animEffect filter="image" prLst="opacity: 0.5">
                                      <p:cBhvr rctx="IE">
                                        <p:cTn id="18" dur="indefinite"/>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8BA86-6638-C986-8062-EA3FC0648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43038-7330-DC35-65F6-1CBD4974B7AC}"/>
              </a:ext>
            </a:extLst>
          </p:cNvPr>
          <p:cNvSpPr>
            <a:spLocks noGrp="1"/>
          </p:cNvSpPr>
          <p:nvPr>
            <p:ph type="title"/>
          </p:nvPr>
        </p:nvSpPr>
        <p:spPr/>
        <p:txBody>
          <a:bodyPr anchor="ctr"/>
          <a:lstStyle/>
          <a:p>
            <a:r>
              <a:rPr lang="en-IN" dirty="0">
                <a:solidFill>
                  <a:schemeClr val="tx1"/>
                </a:solidFill>
              </a:rPr>
              <a:t>Negative sample identification</a:t>
            </a:r>
          </a:p>
        </p:txBody>
      </p:sp>
      <p:sp>
        <p:nvSpPr>
          <p:cNvPr id="4" name="Slide Number Placeholder 3">
            <a:extLst>
              <a:ext uri="{FF2B5EF4-FFF2-40B4-BE49-F238E27FC236}">
                <a16:creationId xmlns:a16="http://schemas.microsoft.com/office/drawing/2014/main" id="{94340FDF-6CC5-10D9-9E25-735D610B19B2}"/>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2" name="Picture 11" descr="A screenshot of a computer code&#10;&#10;Description automatically generated">
            <a:extLst>
              <a:ext uri="{FF2B5EF4-FFF2-40B4-BE49-F238E27FC236}">
                <a16:creationId xmlns:a16="http://schemas.microsoft.com/office/drawing/2014/main" id="{B27212C2-5F04-09F7-2456-B20AC38E273D}"/>
              </a:ext>
            </a:extLst>
          </p:cNvPr>
          <p:cNvPicPr>
            <a:picLocks noChangeAspect="1"/>
          </p:cNvPicPr>
          <p:nvPr/>
        </p:nvPicPr>
        <p:blipFill>
          <a:blip r:embed="rId3"/>
          <a:srcRect l="10328" t="12513" r="10368" b="12618"/>
          <a:stretch/>
        </p:blipFill>
        <p:spPr>
          <a:xfrm>
            <a:off x="7043895" y="1979525"/>
            <a:ext cx="4722725" cy="360735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1A9EA6C-9D43-6684-37E7-A92011299BA8}"/>
              </a:ext>
            </a:extLst>
          </p:cNvPr>
          <p:cNvPicPr>
            <a:picLocks noChangeAspect="1"/>
          </p:cNvPicPr>
          <p:nvPr/>
        </p:nvPicPr>
        <p:blipFill>
          <a:blip r:embed="rId4"/>
          <a:srcRect l="10298" t="19375" r="10679" b="19540"/>
          <a:stretch/>
        </p:blipFill>
        <p:spPr>
          <a:xfrm>
            <a:off x="425380" y="2642716"/>
            <a:ext cx="5594842" cy="2280976"/>
          </a:xfrm>
          <a:prstGeom prst="rect">
            <a:avLst/>
          </a:prstGeom>
        </p:spPr>
      </p:pic>
      <p:sp>
        <p:nvSpPr>
          <p:cNvPr id="15" name="Rectangle 14">
            <a:extLst>
              <a:ext uri="{FF2B5EF4-FFF2-40B4-BE49-F238E27FC236}">
                <a16:creationId xmlns:a16="http://schemas.microsoft.com/office/drawing/2014/main" id="{502D8F30-6BC5-B2CF-CB18-F136113AC318}"/>
              </a:ext>
            </a:extLst>
          </p:cNvPr>
          <p:cNvSpPr/>
          <p:nvPr/>
        </p:nvSpPr>
        <p:spPr>
          <a:xfrm>
            <a:off x="7199695" y="3888458"/>
            <a:ext cx="4566925" cy="131156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21477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B2BDA-BCEF-C421-0ABA-40487D8BE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6CB53-8632-F69E-2894-931AC474BE99}"/>
              </a:ext>
            </a:extLst>
          </p:cNvPr>
          <p:cNvSpPr>
            <a:spLocks noGrp="1"/>
          </p:cNvSpPr>
          <p:nvPr>
            <p:ph type="title"/>
          </p:nvPr>
        </p:nvSpPr>
        <p:spPr/>
        <p:txBody>
          <a:bodyPr anchor="ctr"/>
          <a:lstStyle/>
          <a:p>
            <a:r>
              <a:rPr lang="en-IN" dirty="0">
                <a:solidFill>
                  <a:schemeClr val="tx1"/>
                </a:solidFill>
              </a:rPr>
              <a:t>Negative sample identification</a:t>
            </a:r>
          </a:p>
        </p:txBody>
      </p:sp>
      <p:sp>
        <p:nvSpPr>
          <p:cNvPr id="4" name="Slide Number Placeholder 3">
            <a:extLst>
              <a:ext uri="{FF2B5EF4-FFF2-40B4-BE49-F238E27FC236}">
                <a16:creationId xmlns:a16="http://schemas.microsoft.com/office/drawing/2014/main" id="{F4A147CC-F608-4F3C-F78F-42AF2D924335}"/>
              </a:ext>
            </a:extLst>
          </p:cNvPr>
          <p:cNvSpPr>
            <a:spLocks noGrp="1"/>
          </p:cNvSpPr>
          <p:nvPr>
            <p:ph type="sldNum" sz="quarter" idx="12"/>
          </p:nvPr>
        </p:nvSpPr>
        <p:spPr/>
        <p:txBody>
          <a:bodyPr/>
          <a:lstStyle/>
          <a:p>
            <a:fld id="{B5CEABB6-07DC-46E8-9B57-56EC44A396E5}" type="slidenum">
              <a:rPr lang="en-US" smtClean="0"/>
              <a:t>13</a:t>
            </a:fld>
            <a:endParaRPr lang="en-US" dirty="0"/>
          </a:p>
        </p:txBody>
      </p:sp>
      <p:pic>
        <p:nvPicPr>
          <p:cNvPr id="26" name="Graphic 25" descr="Database with solid fill">
            <a:extLst>
              <a:ext uri="{FF2B5EF4-FFF2-40B4-BE49-F238E27FC236}">
                <a16:creationId xmlns:a16="http://schemas.microsoft.com/office/drawing/2014/main" id="{44AE44C3-1876-5DBB-F34B-18A6FC372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0328" y="2514600"/>
            <a:ext cx="914400" cy="914400"/>
          </a:xfrm>
          <a:prstGeom prst="rect">
            <a:avLst/>
          </a:prstGeom>
        </p:spPr>
      </p:pic>
      <p:pic>
        <p:nvPicPr>
          <p:cNvPr id="28" name="Graphic 27" descr="Open folder with solid fill">
            <a:extLst>
              <a:ext uri="{FF2B5EF4-FFF2-40B4-BE49-F238E27FC236}">
                <a16:creationId xmlns:a16="http://schemas.microsoft.com/office/drawing/2014/main" id="{AB24431E-8523-262A-3568-AC639DD4C0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2228" y="2478437"/>
            <a:ext cx="914400" cy="914400"/>
          </a:xfrm>
          <a:prstGeom prst="rect">
            <a:avLst/>
          </a:prstGeom>
        </p:spPr>
      </p:pic>
      <p:pic>
        <p:nvPicPr>
          <p:cNvPr id="31" name="Graphic 30" descr="Gears with solid fill">
            <a:extLst>
              <a:ext uri="{FF2B5EF4-FFF2-40B4-BE49-F238E27FC236}">
                <a16:creationId xmlns:a16="http://schemas.microsoft.com/office/drawing/2014/main" id="{5D636195-3D87-815F-21CA-B3EE6CCA4F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7221" y="2478437"/>
            <a:ext cx="914400" cy="914400"/>
          </a:xfrm>
          <a:prstGeom prst="rect">
            <a:avLst/>
          </a:prstGeom>
        </p:spPr>
      </p:pic>
      <p:pic>
        <p:nvPicPr>
          <p:cNvPr id="32" name="Graphic 31" descr="Network diagram outline">
            <a:extLst>
              <a:ext uri="{FF2B5EF4-FFF2-40B4-BE49-F238E27FC236}">
                <a16:creationId xmlns:a16="http://schemas.microsoft.com/office/drawing/2014/main" id="{50D58BDD-98DB-2168-5D69-4096964E09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8439530" y="2478437"/>
            <a:ext cx="914400" cy="914400"/>
          </a:xfrm>
          <a:prstGeom prst="rect">
            <a:avLst/>
          </a:prstGeom>
        </p:spPr>
      </p:pic>
      <p:cxnSp>
        <p:nvCxnSpPr>
          <p:cNvPr id="34" name="Straight Arrow Connector 33">
            <a:extLst>
              <a:ext uri="{FF2B5EF4-FFF2-40B4-BE49-F238E27FC236}">
                <a16:creationId xmlns:a16="http://schemas.microsoft.com/office/drawing/2014/main" id="{8B52C1EC-44FF-D923-F0A9-CD97499F429E}"/>
              </a:ext>
            </a:extLst>
          </p:cNvPr>
          <p:cNvCxnSpPr/>
          <p:nvPr/>
        </p:nvCxnSpPr>
        <p:spPr>
          <a:xfrm>
            <a:off x="2314728" y="2955636"/>
            <a:ext cx="96418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A8DDC079-D580-0C58-CEDD-75DE5302F1A5}"/>
              </a:ext>
            </a:extLst>
          </p:cNvPr>
          <p:cNvCxnSpPr>
            <a:cxnSpLocks/>
            <a:stCxn id="28" idx="3"/>
            <a:endCxn id="31" idx="1"/>
          </p:cNvCxnSpPr>
          <p:nvPr/>
        </p:nvCxnSpPr>
        <p:spPr>
          <a:xfrm>
            <a:off x="4286628" y="2935637"/>
            <a:ext cx="144059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A94FB662-6E03-562E-C771-B0B66B2C376B}"/>
              </a:ext>
            </a:extLst>
          </p:cNvPr>
          <p:cNvCxnSpPr>
            <a:cxnSpLocks/>
            <a:stCxn id="31" idx="3"/>
            <a:endCxn id="32" idx="0"/>
          </p:cNvCxnSpPr>
          <p:nvPr/>
        </p:nvCxnSpPr>
        <p:spPr>
          <a:xfrm>
            <a:off x="6641621" y="2935637"/>
            <a:ext cx="17979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pSp>
        <p:nvGrpSpPr>
          <p:cNvPr id="85" name="Group 84">
            <a:extLst>
              <a:ext uri="{FF2B5EF4-FFF2-40B4-BE49-F238E27FC236}">
                <a16:creationId xmlns:a16="http://schemas.microsoft.com/office/drawing/2014/main" id="{8BC84664-079B-8F06-AC10-902768BD2221}"/>
              </a:ext>
            </a:extLst>
          </p:cNvPr>
          <p:cNvGrpSpPr/>
          <p:nvPr/>
        </p:nvGrpSpPr>
        <p:grpSpPr>
          <a:xfrm>
            <a:off x="7444937" y="4974574"/>
            <a:ext cx="914400" cy="920036"/>
            <a:chOff x="6857106" y="4974574"/>
            <a:chExt cx="914400" cy="920036"/>
          </a:xfrm>
        </p:grpSpPr>
        <p:pic>
          <p:nvPicPr>
            <p:cNvPr id="60" name="Graphic 59" descr="Document with solid fill">
              <a:extLst>
                <a:ext uri="{FF2B5EF4-FFF2-40B4-BE49-F238E27FC236}">
                  <a16:creationId xmlns:a16="http://schemas.microsoft.com/office/drawing/2014/main" id="{A1BBDEFA-A229-E21E-B73C-0FAE2BF6A1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7106" y="4980210"/>
              <a:ext cx="914400" cy="914400"/>
            </a:xfrm>
            <a:prstGeom prst="rect">
              <a:avLst/>
            </a:prstGeom>
          </p:spPr>
        </p:pic>
        <p:pic>
          <p:nvPicPr>
            <p:cNvPr id="66" name="Graphic 65" descr="Checkmark with solid fill">
              <a:extLst>
                <a:ext uri="{FF2B5EF4-FFF2-40B4-BE49-F238E27FC236}">
                  <a16:creationId xmlns:a16="http://schemas.microsoft.com/office/drawing/2014/main" id="{CAA6501A-6C11-6FE7-BE18-98872602A8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0216" y="4974574"/>
              <a:ext cx="192913" cy="192913"/>
            </a:xfrm>
            <a:prstGeom prst="rect">
              <a:avLst/>
            </a:prstGeom>
          </p:spPr>
        </p:pic>
      </p:grpSp>
      <p:grpSp>
        <p:nvGrpSpPr>
          <p:cNvPr id="86" name="Group 85">
            <a:extLst>
              <a:ext uri="{FF2B5EF4-FFF2-40B4-BE49-F238E27FC236}">
                <a16:creationId xmlns:a16="http://schemas.microsoft.com/office/drawing/2014/main" id="{8D75A95D-33BE-1FD0-66CD-5EA974771FCD}"/>
              </a:ext>
            </a:extLst>
          </p:cNvPr>
          <p:cNvGrpSpPr/>
          <p:nvPr/>
        </p:nvGrpSpPr>
        <p:grpSpPr>
          <a:xfrm>
            <a:off x="9489841" y="4949683"/>
            <a:ext cx="914400" cy="914400"/>
            <a:chOff x="9754251" y="4974574"/>
            <a:chExt cx="914400" cy="914400"/>
          </a:xfrm>
        </p:grpSpPr>
        <p:pic>
          <p:nvPicPr>
            <p:cNvPr id="61" name="Graphic 60" descr="Document with solid fill">
              <a:extLst>
                <a:ext uri="{FF2B5EF4-FFF2-40B4-BE49-F238E27FC236}">
                  <a16:creationId xmlns:a16="http://schemas.microsoft.com/office/drawing/2014/main" id="{0B06F51C-445C-5EA3-EFEC-ED01A816EE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54251" y="4974574"/>
              <a:ext cx="914400" cy="914400"/>
            </a:xfrm>
            <a:prstGeom prst="rect">
              <a:avLst/>
            </a:prstGeom>
          </p:spPr>
        </p:pic>
        <p:pic>
          <p:nvPicPr>
            <p:cNvPr id="68" name="Graphic 67" descr="Close with solid fill">
              <a:extLst>
                <a:ext uri="{FF2B5EF4-FFF2-40B4-BE49-F238E27FC236}">
                  <a16:creationId xmlns:a16="http://schemas.microsoft.com/office/drawing/2014/main" id="{B974D5AD-78FF-CDD1-874A-EF93356C52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13190" y="5003075"/>
              <a:ext cx="164412" cy="164412"/>
            </a:xfrm>
            <a:prstGeom prst="rect">
              <a:avLst/>
            </a:prstGeom>
          </p:spPr>
        </p:pic>
      </p:grpSp>
      <p:sp>
        <p:nvSpPr>
          <p:cNvPr id="69" name="TextBox 68">
            <a:extLst>
              <a:ext uri="{FF2B5EF4-FFF2-40B4-BE49-F238E27FC236}">
                <a16:creationId xmlns:a16="http://schemas.microsoft.com/office/drawing/2014/main" id="{486C46AE-5884-6034-6DD7-2B34AAA29E50}"/>
              </a:ext>
            </a:extLst>
          </p:cNvPr>
          <p:cNvSpPr txBox="1"/>
          <p:nvPr/>
        </p:nvSpPr>
        <p:spPr>
          <a:xfrm>
            <a:off x="1174203" y="3364854"/>
            <a:ext cx="1364476" cy="646331"/>
          </a:xfrm>
          <a:prstGeom prst="rect">
            <a:avLst/>
          </a:prstGeom>
          <a:noFill/>
        </p:spPr>
        <p:txBody>
          <a:bodyPr wrap="none" rtlCol="0">
            <a:spAutoFit/>
          </a:bodyPr>
          <a:lstStyle/>
          <a:p>
            <a:r>
              <a:rPr lang="en-IN" dirty="0"/>
              <a:t>Refactoring</a:t>
            </a:r>
          </a:p>
          <a:p>
            <a:r>
              <a:rPr lang="en-IN" dirty="0"/>
              <a:t>Database</a:t>
            </a:r>
          </a:p>
        </p:txBody>
      </p:sp>
      <p:sp>
        <p:nvSpPr>
          <p:cNvPr id="70" name="TextBox 69">
            <a:extLst>
              <a:ext uri="{FF2B5EF4-FFF2-40B4-BE49-F238E27FC236}">
                <a16:creationId xmlns:a16="http://schemas.microsoft.com/office/drawing/2014/main" id="{F8AAD726-9A7F-7A68-4489-F55D1847A8DA}"/>
              </a:ext>
            </a:extLst>
          </p:cNvPr>
          <p:cNvSpPr txBox="1"/>
          <p:nvPr/>
        </p:nvSpPr>
        <p:spPr>
          <a:xfrm>
            <a:off x="4145341" y="4174122"/>
            <a:ext cx="1877437" cy="646331"/>
          </a:xfrm>
          <a:prstGeom prst="rect">
            <a:avLst/>
          </a:prstGeom>
          <a:noFill/>
        </p:spPr>
        <p:txBody>
          <a:bodyPr wrap="none" rtlCol="0">
            <a:spAutoFit/>
          </a:bodyPr>
          <a:lstStyle/>
          <a:p>
            <a:r>
              <a:rPr lang="en-IN" dirty="0"/>
              <a:t>Clone and parse</a:t>
            </a:r>
          </a:p>
          <a:p>
            <a:r>
              <a:rPr lang="en-IN" dirty="0"/>
              <a:t>repositories</a:t>
            </a:r>
          </a:p>
        </p:txBody>
      </p:sp>
      <p:sp>
        <p:nvSpPr>
          <p:cNvPr id="71" name="TextBox 70">
            <a:extLst>
              <a:ext uri="{FF2B5EF4-FFF2-40B4-BE49-F238E27FC236}">
                <a16:creationId xmlns:a16="http://schemas.microsoft.com/office/drawing/2014/main" id="{67C3BD86-B937-D7B3-3907-6D91BAF4758B}"/>
              </a:ext>
            </a:extLst>
          </p:cNvPr>
          <p:cNvSpPr txBox="1"/>
          <p:nvPr/>
        </p:nvSpPr>
        <p:spPr>
          <a:xfrm>
            <a:off x="5213642" y="3392837"/>
            <a:ext cx="1941557" cy="369332"/>
          </a:xfrm>
          <a:prstGeom prst="rect">
            <a:avLst/>
          </a:prstGeom>
          <a:noFill/>
        </p:spPr>
        <p:txBody>
          <a:bodyPr wrap="none" rtlCol="0">
            <a:spAutoFit/>
          </a:bodyPr>
          <a:lstStyle/>
          <a:p>
            <a:r>
              <a:rPr lang="en-IN" dirty="0" err="1"/>
              <a:t>RefactoringMiner</a:t>
            </a:r>
            <a:endParaRPr lang="en-IN" dirty="0"/>
          </a:p>
        </p:txBody>
      </p:sp>
      <p:sp>
        <p:nvSpPr>
          <p:cNvPr id="72" name="TextBox 71">
            <a:extLst>
              <a:ext uri="{FF2B5EF4-FFF2-40B4-BE49-F238E27FC236}">
                <a16:creationId xmlns:a16="http://schemas.microsoft.com/office/drawing/2014/main" id="{E0AC9827-AE90-D736-7AB1-09DF585170CD}"/>
              </a:ext>
            </a:extLst>
          </p:cNvPr>
          <p:cNvSpPr txBox="1"/>
          <p:nvPr/>
        </p:nvSpPr>
        <p:spPr>
          <a:xfrm>
            <a:off x="8336320" y="3454862"/>
            <a:ext cx="1120820" cy="646331"/>
          </a:xfrm>
          <a:prstGeom prst="rect">
            <a:avLst/>
          </a:prstGeom>
          <a:noFill/>
        </p:spPr>
        <p:txBody>
          <a:bodyPr wrap="none" rtlCol="0">
            <a:spAutoFit/>
          </a:bodyPr>
          <a:lstStyle/>
          <a:p>
            <a:r>
              <a:rPr lang="en-IN" dirty="0"/>
              <a:t>Identified</a:t>
            </a:r>
          </a:p>
          <a:p>
            <a:r>
              <a:rPr lang="en-IN" dirty="0"/>
              <a:t>Commits</a:t>
            </a:r>
          </a:p>
        </p:txBody>
      </p:sp>
      <p:cxnSp>
        <p:nvCxnSpPr>
          <p:cNvPr id="74" name="Connector: Elbow 73">
            <a:extLst>
              <a:ext uri="{FF2B5EF4-FFF2-40B4-BE49-F238E27FC236}">
                <a16:creationId xmlns:a16="http://schemas.microsoft.com/office/drawing/2014/main" id="{B41199FE-90CA-D5C2-514D-C84559AF0826}"/>
              </a:ext>
            </a:extLst>
          </p:cNvPr>
          <p:cNvCxnSpPr>
            <a:stCxn id="72" idx="2"/>
            <a:endCxn id="60" idx="0"/>
          </p:cNvCxnSpPr>
          <p:nvPr/>
        </p:nvCxnSpPr>
        <p:spPr>
          <a:xfrm rot="5400000">
            <a:off x="7959926" y="4043405"/>
            <a:ext cx="879017" cy="994593"/>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83" name="TextBox 82">
            <a:extLst>
              <a:ext uri="{FF2B5EF4-FFF2-40B4-BE49-F238E27FC236}">
                <a16:creationId xmlns:a16="http://schemas.microsoft.com/office/drawing/2014/main" id="{3EE4D2B7-0EE3-3A01-D7ED-6D3F7B2F8B2D}"/>
              </a:ext>
            </a:extLst>
          </p:cNvPr>
          <p:cNvSpPr txBox="1"/>
          <p:nvPr/>
        </p:nvSpPr>
        <p:spPr>
          <a:xfrm>
            <a:off x="7367306" y="5830654"/>
            <a:ext cx="1534394" cy="646331"/>
          </a:xfrm>
          <a:prstGeom prst="rect">
            <a:avLst/>
          </a:prstGeom>
          <a:noFill/>
        </p:spPr>
        <p:txBody>
          <a:bodyPr wrap="none" rtlCol="0">
            <a:spAutoFit/>
          </a:bodyPr>
          <a:lstStyle/>
          <a:p>
            <a:r>
              <a:rPr lang="en-IN" dirty="0"/>
              <a:t>Positive </a:t>
            </a:r>
          </a:p>
          <a:p>
            <a:r>
              <a:rPr lang="en-IN" dirty="0"/>
              <a:t>sample (</a:t>
            </a:r>
            <a:r>
              <a:rPr lang="en-IN" i="1" dirty="0"/>
              <a:t>C</a:t>
            </a:r>
            <a:r>
              <a:rPr lang="en-IN" i="1" baseline="-25000" dirty="0"/>
              <a:t>n-1</a:t>
            </a:r>
            <a:r>
              <a:rPr lang="en-IN" dirty="0"/>
              <a:t>)</a:t>
            </a:r>
          </a:p>
        </p:txBody>
      </p:sp>
      <p:sp>
        <p:nvSpPr>
          <p:cNvPr id="84" name="TextBox 83">
            <a:extLst>
              <a:ext uri="{FF2B5EF4-FFF2-40B4-BE49-F238E27FC236}">
                <a16:creationId xmlns:a16="http://schemas.microsoft.com/office/drawing/2014/main" id="{72BABB36-888C-CD46-EC4F-5715FAF772C3}"/>
              </a:ext>
            </a:extLst>
          </p:cNvPr>
          <p:cNvSpPr txBox="1"/>
          <p:nvPr/>
        </p:nvSpPr>
        <p:spPr>
          <a:xfrm>
            <a:off x="9386629" y="5805763"/>
            <a:ext cx="1398140" cy="923330"/>
          </a:xfrm>
          <a:prstGeom prst="rect">
            <a:avLst/>
          </a:prstGeom>
          <a:noFill/>
        </p:spPr>
        <p:txBody>
          <a:bodyPr wrap="none" rtlCol="0">
            <a:spAutoFit/>
          </a:bodyPr>
          <a:lstStyle/>
          <a:p>
            <a:r>
              <a:rPr lang="en-IN" dirty="0"/>
              <a:t>Negative </a:t>
            </a:r>
          </a:p>
          <a:p>
            <a:r>
              <a:rPr lang="en-IN" dirty="0"/>
              <a:t>sample (</a:t>
            </a:r>
            <a:r>
              <a:rPr lang="en-IN" i="1" dirty="0"/>
              <a:t>C</a:t>
            </a:r>
            <a:r>
              <a:rPr lang="en-IN" i="1" baseline="-25000" dirty="0"/>
              <a:t>n</a:t>
            </a:r>
            <a:r>
              <a:rPr lang="en-IN" dirty="0"/>
              <a:t>)</a:t>
            </a:r>
          </a:p>
          <a:p>
            <a:endParaRPr lang="en-IN" dirty="0"/>
          </a:p>
        </p:txBody>
      </p:sp>
      <p:cxnSp>
        <p:nvCxnSpPr>
          <p:cNvPr id="19" name="Connector: Elbow 18">
            <a:extLst>
              <a:ext uri="{FF2B5EF4-FFF2-40B4-BE49-F238E27FC236}">
                <a16:creationId xmlns:a16="http://schemas.microsoft.com/office/drawing/2014/main" id="{22FEC097-B1FC-E03C-D618-13A631549E2F}"/>
              </a:ext>
            </a:extLst>
          </p:cNvPr>
          <p:cNvCxnSpPr>
            <a:cxnSpLocks/>
          </p:cNvCxnSpPr>
          <p:nvPr/>
        </p:nvCxnSpPr>
        <p:spPr>
          <a:xfrm rot="16200000" flipH="1">
            <a:off x="8997640" y="4000282"/>
            <a:ext cx="848490" cy="1050311"/>
          </a:xfrm>
          <a:prstGeom prst="bentConnector3">
            <a:avLst>
              <a:gd name="adj1" fmla="val 52566"/>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0151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15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15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150"/>
                                        <p:tgtEl>
                                          <p:spTgt spid="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150"/>
                                        <p:tgtEl>
                                          <p:spTgt spid="58"/>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150"/>
                                        <p:tgtEl>
                                          <p:spTgt spid="63"/>
                                        </p:tgtEl>
                                      </p:cBhvr>
                                    </p:animEffect>
                                  </p:childTnLst>
                                </p:cTn>
                              </p:par>
                              <p:par>
                                <p:cTn id="40" presetID="10"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150"/>
                                        <p:tgtEl>
                                          <p:spTgt spid="74"/>
                                        </p:tgtEl>
                                      </p:cBhvr>
                                    </p:animEffect>
                                  </p:childTnLst>
                                </p:cTn>
                              </p:par>
                              <p:par>
                                <p:cTn id="51" presetID="10" presetClass="entr" presetSubtype="0"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par>
                                <p:cTn id="57" presetID="10"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animEffect transition="in" filter="fade">
                                      <p:cBhvr>
                                        <p:cTn id="59" dur="500"/>
                                        <p:tgtEl>
                                          <p:spTgt spid="8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83" grpId="0"/>
      <p:bldP spid="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BFE9-CDB6-6327-87A8-AA78A978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4416A-6812-9B10-0F3B-BE5858200CD1}"/>
              </a:ext>
            </a:extLst>
          </p:cNvPr>
          <p:cNvSpPr>
            <a:spLocks noGrp="1"/>
          </p:cNvSpPr>
          <p:nvPr>
            <p:ph type="title"/>
          </p:nvPr>
        </p:nvSpPr>
        <p:spPr/>
        <p:txBody>
          <a:bodyPr anchor="ctr"/>
          <a:lstStyle/>
          <a:p>
            <a:r>
              <a:rPr lang="en-IN" dirty="0">
                <a:solidFill>
                  <a:schemeClr val="tx1"/>
                </a:solidFill>
              </a:rPr>
              <a:t>Research questions</a:t>
            </a:r>
          </a:p>
        </p:txBody>
      </p:sp>
      <p:sp>
        <p:nvSpPr>
          <p:cNvPr id="4" name="Slide Number Placeholder 3">
            <a:extLst>
              <a:ext uri="{FF2B5EF4-FFF2-40B4-BE49-F238E27FC236}">
                <a16:creationId xmlns:a16="http://schemas.microsoft.com/office/drawing/2014/main" id="{451E2CDC-96D8-6BF0-304B-37DA367A597B}"/>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10" name="Flowchart: Alternate Process 9">
            <a:extLst>
              <a:ext uri="{FF2B5EF4-FFF2-40B4-BE49-F238E27FC236}">
                <a16:creationId xmlns:a16="http://schemas.microsoft.com/office/drawing/2014/main" id="{62174C4C-CE77-C1B5-D05B-75F9898AB69D}"/>
              </a:ext>
            </a:extLst>
          </p:cNvPr>
          <p:cNvSpPr/>
          <p:nvPr/>
        </p:nvSpPr>
        <p:spPr>
          <a:xfrm>
            <a:off x="2451798" y="2469921"/>
            <a:ext cx="9354766" cy="483419"/>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How does our proposed approach perform compared to the state-of-the-art? </a:t>
            </a:r>
          </a:p>
        </p:txBody>
      </p:sp>
      <p:sp>
        <p:nvSpPr>
          <p:cNvPr id="5" name="Flowchart: Alternate Process 4">
            <a:extLst>
              <a:ext uri="{FF2B5EF4-FFF2-40B4-BE49-F238E27FC236}">
                <a16:creationId xmlns:a16="http://schemas.microsoft.com/office/drawing/2014/main" id="{94F599E3-E316-7298-840A-4737359C0377}"/>
              </a:ext>
            </a:extLst>
          </p:cNvPr>
          <p:cNvSpPr/>
          <p:nvPr/>
        </p:nvSpPr>
        <p:spPr>
          <a:xfrm>
            <a:off x="2451798" y="3884563"/>
            <a:ext cx="9354766" cy="483419"/>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000" dirty="0">
                <a:solidFill>
                  <a:srgbClr val="000000"/>
                </a:solidFill>
              </a:rPr>
              <a:t>How effectively does the autoencoder extract features for the classification task?</a:t>
            </a:r>
          </a:p>
        </p:txBody>
      </p:sp>
      <p:grpSp>
        <p:nvGrpSpPr>
          <p:cNvPr id="20" name="Group 19">
            <a:extLst>
              <a:ext uri="{FF2B5EF4-FFF2-40B4-BE49-F238E27FC236}">
                <a16:creationId xmlns:a16="http://schemas.microsoft.com/office/drawing/2014/main" id="{27A0340B-EFB0-BA3D-57D7-0824E7744F8B}"/>
              </a:ext>
            </a:extLst>
          </p:cNvPr>
          <p:cNvGrpSpPr/>
          <p:nvPr/>
        </p:nvGrpSpPr>
        <p:grpSpPr>
          <a:xfrm>
            <a:off x="1048636" y="1647930"/>
            <a:ext cx="1403162" cy="4099727"/>
            <a:chOff x="1048636" y="1647930"/>
            <a:chExt cx="1403162" cy="4099727"/>
          </a:xfrm>
        </p:grpSpPr>
        <p:sp>
          <p:nvSpPr>
            <p:cNvPr id="9" name="Flowchart: Alternate Process 8">
              <a:extLst>
                <a:ext uri="{FF2B5EF4-FFF2-40B4-BE49-F238E27FC236}">
                  <a16:creationId xmlns:a16="http://schemas.microsoft.com/office/drawing/2014/main" id="{C03DD4DB-C36A-2BD7-55CE-6341B1B21082}"/>
                </a:ext>
              </a:extLst>
            </p:cNvPr>
            <p:cNvSpPr/>
            <p:nvPr/>
          </p:nvSpPr>
          <p:spPr>
            <a:xfrm>
              <a:off x="1048637" y="2421652"/>
              <a:ext cx="1131856" cy="579959"/>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RQ 1</a:t>
              </a:r>
            </a:p>
          </p:txBody>
        </p:sp>
        <p:sp>
          <p:nvSpPr>
            <p:cNvPr id="3" name="Flowchart: Alternate Process 2">
              <a:extLst>
                <a:ext uri="{FF2B5EF4-FFF2-40B4-BE49-F238E27FC236}">
                  <a16:creationId xmlns:a16="http://schemas.microsoft.com/office/drawing/2014/main" id="{2148A866-E27C-9ED8-22FC-D770CEA5A775}"/>
                </a:ext>
              </a:extLst>
            </p:cNvPr>
            <p:cNvSpPr/>
            <p:nvPr/>
          </p:nvSpPr>
          <p:spPr>
            <a:xfrm>
              <a:off x="1048636" y="3836294"/>
              <a:ext cx="1131853" cy="579959"/>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RQ 2</a:t>
              </a:r>
            </a:p>
          </p:txBody>
        </p:sp>
        <p:cxnSp>
          <p:nvCxnSpPr>
            <p:cNvPr id="13" name="Straight Connector 12">
              <a:extLst>
                <a:ext uri="{FF2B5EF4-FFF2-40B4-BE49-F238E27FC236}">
                  <a16:creationId xmlns:a16="http://schemas.microsoft.com/office/drawing/2014/main" id="{0F0118E6-3B93-3ECD-BCD4-00C3C46B1194}"/>
                </a:ext>
              </a:extLst>
            </p:cNvPr>
            <p:cNvCxnSpPr>
              <a:cxnSpLocks/>
            </p:cNvCxnSpPr>
            <p:nvPr/>
          </p:nvCxnSpPr>
          <p:spPr>
            <a:xfrm>
              <a:off x="2301072" y="1647930"/>
              <a:ext cx="0" cy="4099727"/>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7D737608-B1AB-2779-6B56-C3165E95ACC8}"/>
                </a:ext>
              </a:extLst>
            </p:cNvPr>
            <p:cNvCxnSpPr>
              <a:stCxn id="9" idx="3"/>
              <a:endCxn id="10" idx="1"/>
            </p:cNvCxnSpPr>
            <p:nvPr/>
          </p:nvCxnSpPr>
          <p:spPr>
            <a:xfrm flipV="1">
              <a:off x="2180493" y="2711631"/>
              <a:ext cx="271305"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EC5A2A77-0826-A1F0-9F09-7CE63EA45A33}"/>
                </a:ext>
              </a:extLst>
            </p:cNvPr>
            <p:cNvCxnSpPr>
              <a:stCxn id="3" idx="3"/>
              <a:endCxn id="5" idx="1"/>
            </p:cNvCxnSpPr>
            <p:nvPr/>
          </p:nvCxnSpPr>
          <p:spPr>
            <a:xfrm flipV="1">
              <a:off x="2180489" y="4126273"/>
              <a:ext cx="271309" cy="1"/>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31667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A3330-E47E-1CC1-A39C-8FD75989F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C598A-1CEC-EB75-4A57-F430E31653C3}"/>
              </a:ext>
            </a:extLst>
          </p:cNvPr>
          <p:cNvSpPr>
            <a:spLocks noGrp="1"/>
          </p:cNvSpPr>
          <p:nvPr>
            <p:ph type="title"/>
          </p:nvPr>
        </p:nvSpPr>
        <p:spPr/>
        <p:txBody>
          <a:bodyPr anchor="ctr"/>
          <a:lstStyle/>
          <a:p>
            <a:r>
              <a:rPr lang="en-IN" dirty="0">
                <a:solidFill>
                  <a:schemeClr val="tx1"/>
                </a:solidFill>
              </a:rPr>
              <a:t>Evaluation metrics</a:t>
            </a:r>
          </a:p>
        </p:txBody>
      </p:sp>
      <p:sp>
        <p:nvSpPr>
          <p:cNvPr id="4" name="Slide Number Placeholder 3">
            <a:extLst>
              <a:ext uri="{FF2B5EF4-FFF2-40B4-BE49-F238E27FC236}">
                <a16:creationId xmlns:a16="http://schemas.microsoft.com/office/drawing/2014/main" id="{A12E2A86-2FAF-27E6-849D-E31168955684}"/>
              </a:ext>
            </a:extLst>
          </p:cNvPr>
          <p:cNvSpPr>
            <a:spLocks noGrp="1"/>
          </p:cNvSpPr>
          <p:nvPr>
            <p:ph type="sldNum" sz="quarter" idx="12"/>
          </p:nvPr>
        </p:nvSpPr>
        <p:spPr/>
        <p:txBody>
          <a:bodyPr/>
          <a:lstStyle/>
          <a:p>
            <a:fld id="{B5CEABB6-07DC-46E8-9B57-56EC44A396E5}" type="slidenum">
              <a:rPr lang="en-US" smtClean="0"/>
              <a:t>15</a:t>
            </a:fld>
            <a:endParaRPr lang="en-US" dirty="0"/>
          </a:p>
        </p:txBody>
      </p:sp>
      <p:graphicFrame>
        <p:nvGraphicFramePr>
          <p:cNvPr id="5" name="Diagram 4">
            <a:extLst>
              <a:ext uri="{FF2B5EF4-FFF2-40B4-BE49-F238E27FC236}">
                <a16:creationId xmlns:a16="http://schemas.microsoft.com/office/drawing/2014/main" id="{29E610B0-FBEF-89B4-5B3D-1AEC7D471C9A}"/>
              </a:ext>
            </a:extLst>
          </p:cNvPr>
          <p:cNvGraphicFramePr/>
          <p:nvPr>
            <p:extLst>
              <p:ext uri="{D42A27DB-BD31-4B8C-83A1-F6EECF244321}">
                <p14:modId xmlns:p14="http://schemas.microsoft.com/office/powerpoint/2010/main" val="25265672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9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D17B7A0-553F-496B-8F66-AB213CE61684}"/>
                                            </p:graphicEl>
                                          </p:spTgt>
                                        </p:tgtEl>
                                        <p:attrNameLst>
                                          <p:attrName>style.visibility</p:attrName>
                                        </p:attrNameLst>
                                      </p:cBhvr>
                                      <p:to>
                                        <p:strVal val="visible"/>
                                      </p:to>
                                    </p:set>
                                    <p:animEffect transition="in" filter="fade">
                                      <p:cBhvr>
                                        <p:cTn id="7" dur="150"/>
                                        <p:tgtEl>
                                          <p:spTgt spid="5">
                                            <p:graphicEl>
                                              <a:dgm id="{6D17B7A0-553F-496B-8F66-AB213CE6168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DFB31625-21A6-4546-9765-5A917F76E077}"/>
                                            </p:graphicEl>
                                          </p:spTgt>
                                        </p:tgtEl>
                                        <p:attrNameLst>
                                          <p:attrName>style.visibility</p:attrName>
                                        </p:attrNameLst>
                                      </p:cBhvr>
                                      <p:to>
                                        <p:strVal val="visible"/>
                                      </p:to>
                                    </p:set>
                                    <p:animEffect transition="in" filter="fade">
                                      <p:cBhvr>
                                        <p:cTn id="12" dur="150"/>
                                        <p:tgtEl>
                                          <p:spTgt spid="5">
                                            <p:graphicEl>
                                              <a:dgm id="{DFB31625-21A6-4546-9765-5A917F76E07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A45CE24B-976B-4AB7-9C1D-6453161698B7}"/>
                                            </p:graphicEl>
                                          </p:spTgt>
                                        </p:tgtEl>
                                        <p:attrNameLst>
                                          <p:attrName>style.visibility</p:attrName>
                                        </p:attrNameLst>
                                      </p:cBhvr>
                                      <p:to>
                                        <p:strVal val="visible"/>
                                      </p:to>
                                    </p:set>
                                    <p:animEffect transition="in" filter="fade">
                                      <p:cBhvr>
                                        <p:cTn id="17" dur="150"/>
                                        <p:tgtEl>
                                          <p:spTgt spid="5">
                                            <p:graphicEl>
                                              <a:dgm id="{A45CE24B-976B-4AB7-9C1D-6453161698B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A346CBE0-4042-4ADE-A310-2583244A9991}"/>
                                            </p:graphicEl>
                                          </p:spTgt>
                                        </p:tgtEl>
                                        <p:attrNameLst>
                                          <p:attrName>style.visibility</p:attrName>
                                        </p:attrNameLst>
                                      </p:cBhvr>
                                      <p:to>
                                        <p:strVal val="visible"/>
                                      </p:to>
                                    </p:set>
                                    <p:animEffect transition="in" filter="fade">
                                      <p:cBhvr>
                                        <p:cTn id="22" dur="150"/>
                                        <p:tgtEl>
                                          <p:spTgt spid="5">
                                            <p:graphicEl>
                                              <a:dgm id="{A346CBE0-4042-4ADE-A310-2583244A999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48468C5C-8D51-4E3B-B6C6-DFBCED117123}"/>
                                            </p:graphicEl>
                                          </p:spTgt>
                                        </p:tgtEl>
                                        <p:attrNameLst>
                                          <p:attrName>style.visibility</p:attrName>
                                        </p:attrNameLst>
                                      </p:cBhvr>
                                      <p:to>
                                        <p:strVal val="visible"/>
                                      </p:to>
                                    </p:set>
                                    <p:animEffect transition="in" filter="fade">
                                      <p:cBhvr>
                                        <p:cTn id="27" dur="150"/>
                                        <p:tgtEl>
                                          <p:spTgt spid="5">
                                            <p:graphicEl>
                                              <a:dgm id="{48468C5C-8D51-4E3B-B6C6-DFBCED1171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CA73C-0F79-DD9F-7353-5D045C581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A756E-CAFC-0128-FD2C-BB5821B052A9}"/>
              </a:ext>
            </a:extLst>
          </p:cNvPr>
          <p:cNvSpPr>
            <a:spLocks noGrp="1"/>
          </p:cNvSpPr>
          <p:nvPr>
            <p:ph type="title"/>
          </p:nvPr>
        </p:nvSpPr>
        <p:spPr/>
        <p:txBody>
          <a:bodyPr anchor="ctr"/>
          <a:lstStyle/>
          <a:p>
            <a:r>
              <a:rPr lang="en-IN" dirty="0">
                <a:solidFill>
                  <a:schemeClr val="tx1"/>
                </a:solidFill>
              </a:rPr>
              <a:t>Answering RQ1: SOTA Comparison </a:t>
            </a:r>
          </a:p>
        </p:txBody>
      </p:sp>
      <p:sp>
        <p:nvSpPr>
          <p:cNvPr id="4" name="Slide Number Placeholder 3">
            <a:extLst>
              <a:ext uri="{FF2B5EF4-FFF2-40B4-BE49-F238E27FC236}">
                <a16:creationId xmlns:a16="http://schemas.microsoft.com/office/drawing/2014/main" id="{37D957D2-2B4C-181F-7AC7-8ED02AAB4B63}"/>
              </a:ext>
            </a:extLst>
          </p:cNvPr>
          <p:cNvSpPr>
            <a:spLocks noGrp="1"/>
          </p:cNvSpPr>
          <p:nvPr>
            <p:ph type="sldNum" sz="quarter" idx="12"/>
          </p:nvPr>
        </p:nvSpPr>
        <p:spPr/>
        <p:txBody>
          <a:bodyPr/>
          <a:lstStyle/>
          <a:p>
            <a:fld id="{B5CEABB6-07DC-46E8-9B57-56EC44A396E5}" type="slidenum">
              <a:rPr lang="en-US" smtClean="0"/>
              <a:t>16</a:t>
            </a:fld>
            <a:endParaRPr lang="en-US" dirty="0"/>
          </a:p>
        </p:txBody>
      </p:sp>
      <p:graphicFrame>
        <p:nvGraphicFramePr>
          <p:cNvPr id="7" name="Chart 6">
            <a:extLst>
              <a:ext uri="{FF2B5EF4-FFF2-40B4-BE49-F238E27FC236}">
                <a16:creationId xmlns:a16="http://schemas.microsoft.com/office/drawing/2014/main" id="{9444E0DB-3B31-742B-67A6-8DC7BACE072C}"/>
              </a:ext>
            </a:extLst>
          </p:cNvPr>
          <p:cNvGraphicFramePr/>
          <p:nvPr>
            <p:extLst>
              <p:ext uri="{D42A27DB-BD31-4B8C-83A1-F6EECF244321}">
                <p14:modId xmlns:p14="http://schemas.microsoft.com/office/powerpoint/2010/main" val="3849802993"/>
              </p:ext>
            </p:extLst>
          </p:nvPr>
        </p:nvGraphicFramePr>
        <p:xfrm>
          <a:off x="2133600" y="1246909"/>
          <a:ext cx="8026400" cy="489142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6A2D056-7D18-77EB-E081-4701AB6FF826}"/>
              </a:ext>
            </a:extLst>
          </p:cNvPr>
          <p:cNvSpPr txBox="1"/>
          <p:nvPr/>
        </p:nvSpPr>
        <p:spPr>
          <a:xfrm>
            <a:off x="0" y="6408315"/>
            <a:ext cx="8645315" cy="276999"/>
          </a:xfrm>
          <a:prstGeom prst="rect">
            <a:avLst/>
          </a:prstGeom>
          <a:noFill/>
        </p:spPr>
        <p:txBody>
          <a:bodyPr wrap="none" rtlCol="0">
            <a:spAutoFit/>
          </a:bodyPr>
          <a:lstStyle/>
          <a:p>
            <a:r>
              <a:rPr lang="en-US" sz="1200" dirty="0"/>
              <a:t>GCB – </a:t>
            </a:r>
            <a:r>
              <a:rPr lang="en-US" sz="1200" dirty="0" err="1"/>
              <a:t>GraphCodeBERT</a:t>
            </a:r>
            <a:r>
              <a:rPr lang="en-US" sz="1200" dirty="0"/>
              <a:t> | AE – Autoencoder | NN – Neural Network | RF – Random Forest | Baseline (Work of </a:t>
            </a:r>
            <a:r>
              <a:rPr lang="en-US" sz="1200" dirty="0" err="1"/>
              <a:t>Aniche</a:t>
            </a:r>
            <a:r>
              <a:rPr lang="en-US" sz="1200" dirty="0"/>
              <a:t> </a:t>
            </a:r>
            <a:r>
              <a:rPr lang="en-US" sz="1200" i="1" dirty="0"/>
              <a:t>et.al.</a:t>
            </a:r>
            <a:r>
              <a:rPr lang="en-US" sz="1200" dirty="0"/>
              <a:t>)</a:t>
            </a:r>
            <a:endParaRPr lang="en-IN" sz="1200" dirty="0"/>
          </a:p>
        </p:txBody>
      </p:sp>
    </p:spTree>
    <p:extLst>
      <p:ext uri="{BB962C8B-B14F-4D97-AF65-F5344CB8AC3E}">
        <p14:creationId xmlns:p14="http://schemas.microsoft.com/office/powerpoint/2010/main" val="419405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BF496-3FF2-8EF1-632F-465D451A3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3D4462-32F9-355F-ABC3-0FC6B789248D}"/>
              </a:ext>
            </a:extLst>
          </p:cNvPr>
          <p:cNvSpPr>
            <a:spLocks noGrp="1"/>
          </p:cNvSpPr>
          <p:nvPr>
            <p:ph type="title"/>
          </p:nvPr>
        </p:nvSpPr>
        <p:spPr/>
        <p:txBody>
          <a:bodyPr anchor="ctr"/>
          <a:lstStyle/>
          <a:p>
            <a:r>
              <a:rPr lang="en-IN" dirty="0">
                <a:solidFill>
                  <a:schemeClr val="tx1"/>
                </a:solidFill>
              </a:rPr>
              <a:t>Answering RQ2: feature extraction</a:t>
            </a:r>
          </a:p>
        </p:txBody>
      </p:sp>
      <p:sp>
        <p:nvSpPr>
          <p:cNvPr id="4" name="Slide Number Placeholder 3">
            <a:extLst>
              <a:ext uri="{FF2B5EF4-FFF2-40B4-BE49-F238E27FC236}">
                <a16:creationId xmlns:a16="http://schemas.microsoft.com/office/drawing/2014/main" id="{D2CBD933-0717-DBA4-BC1A-4F424BDE83A2}"/>
              </a:ext>
            </a:extLst>
          </p:cNvPr>
          <p:cNvSpPr>
            <a:spLocks noGrp="1"/>
          </p:cNvSpPr>
          <p:nvPr>
            <p:ph type="sldNum" sz="quarter" idx="12"/>
          </p:nvPr>
        </p:nvSpPr>
        <p:spPr/>
        <p:txBody>
          <a:bodyPr/>
          <a:lstStyle/>
          <a:p>
            <a:fld id="{B5CEABB6-07DC-46E8-9B57-56EC44A396E5}" type="slidenum">
              <a:rPr lang="en-US" smtClean="0"/>
              <a:t>17</a:t>
            </a:fld>
            <a:endParaRPr lang="en-US" dirty="0"/>
          </a:p>
        </p:txBody>
      </p:sp>
      <p:grpSp>
        <p:nvGrpSpPr>
          <p:cNvPr id="3" name="Group 2">
            <a:extLst>
              <a:ext uri="{FF2B5EF4-FFF2-40B4-BE49-F238E27FC236}">
                <a16:creationId xmlns:a16="http://schemas.microsoft.com/office/drawing/2014/main" id="{35D33EAC-A5AE-F856-40E3-3DBE96559BEE}"/>
              </a:ext>
            </a:extLst>
          </p:cNvPr>
          <p:cNvGrpSpPr/>
          <p:nvPr/>
        </p:nvGrpSpPr>
        <p:grpSpPr>
          <a:xfrm>
            <a:off x="1496688" y="1835501"/>
            <a:ext cx="4599312" cy="3596940"/>
            <a:chOff x="1267303" y="1297571"/>
            <a:chExt cx="3408856" cy="2804825"/>
          </a:xfrm>
        </p:grpSpPr>
        <p:pic>
          <p:nvPicPr>
            <p:cNvPr id="5" name="Picture 4" descr="A red and black dotted pattern&#10;&#10;Description automatically generated">
              <a:extLst>
                <a:ext uri="{FF2B5EF4-FFF2-40B4-BE49-F238E27FC236}">
                  <a16:creationId xmlns:a16="http://schemas.microsoft.com/office/drawing/2014/main" id="{EBAADCF2-8287-B3A9-B589-181B4A09BF15}"/>
                </a:ext>
              </a:extLst>
            </p:cNvPr>
            <p:cNvPicPr>
              <a:picLocks noChangeAspect="1"/>
            </p:cNvPicPr>
            <p:nvPr/>
          </p:nvPicPr>
          <p:blipFill>
            <a:blip r:embed="rId3"/>
            <a:stretch>
              <a:fillRect/>
            </a:stretch>
          </p:blipFill>
          <p:spPr>
            <a:xfrm>
              <a:off x="1267303" y="1297571"/>
              <a:ext cx="3408856" cy="2423920"/>
            </a:xfrm>
            <a:prstGeom prst="rect">
              <a:avLst/>
            </a:prstGeom>
          </p:spPr>
        </p:pic>
        <p:sp>
          <p:nvSpPr>
            <p:cNvPr id="6" name="TextBox 5">
              <a:extLst>
                <a:ext uri="{FF2B5EF4-FFF2-40B4-BE49-F238E27FC236}">
                  <a16:creationId xmlns:a16="http://schemas.microsoft.com/office/drawing/2014/main" id="{66015E9C-8FBE-7098-34A7-D9629F0F4B1F}"/>
                </a:ext>
              </a:extLst>
            </p:cNvPr>
            <p:cNvSpPr txBox="1"/>
            <p:nvPr/>
          </p:nvSpPr>
          <p:spPr>
            <a:xfrm>
              <a:off x="1957476" y="3840786"/>
              <a:ext cx="2504212" cy="261610"/>
            </a:xfrm>
            <a:prstGeom prst="rect">
              <a:avLst/>
            </a:prstGeom>
            <a:noFill/>
          </p:spPr>
          <p:txBody>
            <a:bodyPr wrap="none" rtlCol="0">
              <a:spAutoFit/>
            </a:bodyPr>
            <a:lstStyle/>
            <a:p>
              <a:r>
                <a:rPr lang="en-IN" sz="1100" dirty="0"/>
                <a:t>Class separation with only embeddings</a:t>
              </a:r>
            </a:p>
          </p:txBody>
        </p:sp>
      </p:grpSp>
      <p:grpSp>
        <p:nvGrpSpPr>
          <p:cNvPr id="8" name="Group 7">
            <a:extLst>
              <a:ext uri="{FF2B5EF4-FFF2-40B4-BE49-F238E27FC236}">
                <a16:creationId xmlns:a16="http://schemas.microsoft.com/office/drawing/2014/main" id="{9AE489E5-19B1-6CA2-DE82-159E2C7220BC}"/>
              </a:ext>
            </a:extLst>
          </p:cNvPr>
          <p:cNvGrpSpPr/>
          <p:nvPr/>
        </p:nvGrpSpPr>
        <p:grpSpPr>
          <a:xfrm>
            <a:off x="6096000" y="1835501"/>
            <a:ext cx="4599312" cy="3596940"/>
            <a:chOff x="5265124" y="1297571"/>
            <a:chExt cx="3408856" cy="2804825"/>
          </a:xfrm>
        </p:grpSpPr>
        <p:pic>
          <p:nvPicPr>
            <p:cNvPr id="9" name="Picture 8" descr="A red and black dots&#10;&#10;Description automatically generated">
              <a:extLst>
                <a:ext uri="{FF2B5EF4-FFF2-40B4-BE49-F238E27FC236}">
                  <a16:creationId xmlns:a16="http://schemas.microsoft.com/office/drawing/2014/main" id="{E21A0E30-F43C-D5A5-E1AC-6812ADCAAC61}"/>
                </a:ext>
              </a:extLst>
            </p:cNvPr>
            <p:cNvPicPr>
              <a:picLocks noChangeAspect="1"/>
            </p:cNvPicPr>
            <p:nvPr/>
          </p:nvPicPr>
          <p:blipFill>
            <a:blip r:embed="rId4"/>
            <a:stretch>
              <a:fillRect/>
            </a:stretch>
          </p:blipFill>
          <p:spPr>
            <a:xfrm>
              <a:off x="5265124" y="1297571"/>
              <a:ext cx="3408856" cy="2423920"/>
            </a:xfrm>
            <a:prstGeom prst="rect">
              <a:avLst/>
            </a:prstGeom>
          </p:spPr>
        </p:pic>
        <p:sp>
          <p:nvSpPr>
            <p:cNvPr id="10" name="TextBox 9">
              <a:extLst>
                <a:ext uri="{FF2B5EF4-FFF2-40B4-BE49-F238E27FC236}">
                  <a16:creationId xmlns:a16="http://schemas.microsoft.com/office/drawing/2014/main" id="{9F4B6DE6-F3C3-F708-0951-7C39942D5460}"/>
                </a:ext>
              </a:extLst>
            </p:cNvPr>
            <p:cNvSpPr txBox="1"/>
            <p:nvPr/>
          </p:nvSpPr>
          <p:spPr>
            <a:xfrm>
              <a:off x="5897258" y="3840786"/>
              <a:ext cx="2776722" cy="261610"/>
            </a:xfrm>
            <a:prstGeom prst="rect">
              <a:avLst/>
            </a:prstGeom>
            <a:noFill/>
          </p:spPr>
          <p:txBody>
            <a:bodyPr wrap="none" rtlCol="0">
              <a:spAutoFit/>
            </a:bodyPr>
            <a:lstStyle/>
            <a:p>
              <a:r>
                <a:rPr lang="en-IN" sz="1100" dirty="0"/>
                <a:t>Class separation with encoded embeddings</a:t>
              </a:r>
            </a:p>
          </p:txBody>
        </p:sp>
      </p:grpSp>
    </p:spTree>
    <p:extLst>
      <p:ext uri="{BB962C8B-B14F-4D97-AF65-F5344CB8AC3E}">
        <p14:creationId xmlns:p14="http://schemas.microsoft.com/office/powerpoint/2010/main" val="21422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18</a:t>
            </a:fld>
            <a:endParaRPr lang="en-US" dirty="0"/>
          </a:p>
        </p:txBody>
      </p:sp>
      <p:sp>
        <p:nvSpPr>
          <p:cNvPr id="15" name="Title 14">
            <a:extLst>
              <a:ext uri="{FF2B5EF4-FFF2-40B4-BE49-F238E27FC236}">
                <a16:creationId xmlns:a16="http://schemas.microsoft.com/office/drawing/2014/main" id="{EDCB640F-C5C1-0B43-357E-9830D1D5B9D0}"/>
              </a:ext>
            </a:extLst>
          </p:cNvPr>
          <p:cNvSpPr>
            <a:spLocks noGrp="1"/>
          </p:cNvSpPr>
          <p:nvPr>
            <p:ph type="title"/>
          </p:nvPr>
        </p:nvSpPr>
        <p:spPr/>
        <p:txBody>
          <a:bodyPr/>
          <a:lstStyle/>
          <a:p>
            <a:r>
              <a:rPr lang="en-IN" dirty="0">
                <a:solidFill>
                  <a:schemeClr val="tx1"/>
                </a:solidFill>
              </a:rPr>
              <a:t>Key</a:t>
            </a:r>
            <a:r>
              <a:rPr lang="en-IN" dirty="0"/>
              <a:t> </a:t>
            </a:r>
            <a:r>
              <a:rPr lang="en-IN" dirty="0">
                <a:solidFill>
                  <a:schemeClr val="tx1"/>
                </a:solidFill>
              </a:rPr>
              <a:t>findings</a:t>
            </a:r>
          </a:p>
        </p:txBody>
      </p:sp>
      <p:sp>
        <p:nvSpPr>
          <p:cNvPr id="23" name="Text Placeholder 22">
            <a:extLst>
              <a:ext uri="{FF2B5EF4-FFF2-40B4-BE49-F238E27FC236}">
                <a16:creationId xmlns:a16="http://schemas.microsoft.com/office/drawing/2014/main" id="{7407ADF1-335E-D761-DC7E-51171B8E055D}"/>
              </a:ext>
            </a:extLst>
          </p:cNvPr>
          <p:cNvSpPr>
            <a:spLocks noGrp="1"/>
          </p:cNvSpPr>
          <p:nvPr>
            <p:ph type="body" sz="quarter" idx="18"/>
          </p:nvPr>
        </p:nvSpPr>
        <p:spPr/>
        <p:txBody>
          <a:bodyPr>
            <a:normAutofit/>
          </a:bodyPr>
          <a:lstStyle/>
          <a:p>
            <a:r>
              <a:rPr lang="en-IN" sz="2000" b="1" dirty="0">
                <a:solidFill>
                  <a:schemeClr val="tx1"/>
                </a:solidFill>
              </a:rPr>
              <a:t>Autoencoders</a:t>
            </a:r>
            <a:r>
              <a:rPr lang="en-IN" sz="2000" dirty="0">
                <a:solidFill>
                  <a:schemeClr val="tx1"/>
                </a:solidFill>
              </a:rPr>
              <a:t> can act as a very good strategy to </a:t>
            </a:r>
            <a:r>
              <a:rPr lang="en-IN" sz="2000" b="1" dirty="0">
                <a:solidFill>
                  <a:schemeClr val="tx1"/>
                </a:solidFill>
              </a:rPr>
              <a:t>reduce dimensionality</a:t>
            </a:r>
            <a:r>
              <a:rPr lang="en-IN" sz="2000" dirty="0">
                <a:solidFill>
                  <a:schemeClr val="tx1"/>
                </a:solidFill>
              </a:rPr>
              <a:t> without losing information</a:t>
            </a:r>
          </a:p>
        </p:txBody>
      </p:sp>
      <p:sp>
        <p:nvSpPr>
          <p:cNvPr id="25" name="Text Placeholder 24">
            <a:extLst>
              <a:ext uri="{FF2B5EF4-FFF2-40B4-BE49-F238E27FC236}">
                <a16:creationId xmlns:a16="http://schemas.microsoft.com/office/drawing/2014/main" id="{6AA52A45-87A0-D6A9-73D9-D024B2999CC6}"/>
              </a:ext>
            </a:extLst>
          </p:cNvPr>
          <p:cNvSpPr>
            <a:spLocks noGrp="1"/>
          </p:cNvSpPr>
          <p:nvPr>
            <p:ph type="body" sz="quarter" idx="17"/>
          </p:nvPr>
        </p:nvSpPr>
        <p:spPr/>
        <p:txBody>
          <a:bodyPr>
            <a:normAutofit/>
          </a:bodyPr>
          <a:lstStyle/>
          <a:p>
            <a:r>
              <a:rPr lang="en-IN" sz="2000" dirty="0">
                <a:solidFill>
                  <a:schemeClr val="tx1"/>
                </a:solidFill>
              </a:rPr>
              <a:t>LMs</a:t>
            </a:r>
            <a:r>
              <a:rPr lang="en-IN" sz="2000" baseline="0" dirty="0">
                <a:solidFill>
                  <a:schemeClr val="tx1"/>
                </a:solidFill>
              </a:rPr>
              <a:t> like GraphCodeBERT capture </a:t>
            </a:r>
            <a:r>
              <a:rPr lang="en-IN" sz="2000" b="1" baseline="0" dirty="0">
                <a:solidFill>
                  <a:schemeClr val="tx1"/>
                </a:solidFill>
              </a:rPr>
              <a:t>semantic information</a:t>
            </a:r>
            <a:r>
              <a:rPr lang="en-IN" sz="2000" baseline="0" dirty="0">
                <a:solidFill>
                  <a:schemeClr val="tx1"/>
                </a:solidFill>
              </a:rPr>
              <a:t> required for refactoring better</a:t>
            </a:r>
            <a:endParaRPr lang="en-IN" sz="2000" dirty="0">
              <a:solidFill>
                <a:schemeClr val="tx1"/>
              </a:solidFill>
            </a:endParaRPr>
          </a:p>
        </p:txBody>
      </p:sp>
      <p:sp>
        <p:nvSpPr>
          <p:cNvPr id="27" name="Text Placeholder 26">
            <a:extLst>
              <a:ext uri="{FF2B5EF4-FFF2-40B4-BE49-F238E27FC236}">
                <a16:creationId xmlns:a16="http://schemas.microsoft.com/office/drawing/2014/main" id="{15BCE8A6-4560-5096-A3B4-E34EB9F9A84A}"/>
              </a:ext>
            </a:extLst>
          </p:cNvPr>
          <p:cNvSpPr>
            <a:spLocks noGrp="1"/>
          </p:cNvSpPr>
          <p:nvPr>
            <p:ph type="body" sz="quarter" idx="19"/>
          </p:nvPr>
        </p:nvSpPr>
        <p:spPr/>
        <p:txBody>
          <a:bodyPr>
            <a:normAutofit/>
          </a:bodyPr>
          <a:lstStyle/>
          <a:p>
            <a:r>
              <a:rPr lang="en-IN" sz="2000" dirty="0">
                <a:solidFill>
                  <a:schemeClr val="tx1"/>
                </a:solidFill>
              </a:rPr>
              <a:t>Binary classifiers trained on the </a:t>
            </a:r>
            <a:r>
              <a:rPr lang="en-IN" sz="2000" b="1" dirty="0">
                <a:solidFill>
                  <a:schemeClr val="tx1"/>
                </a:solidFill>
              </a:rPr>
              <a:t>rich representation of code</a:t>
            </a:r>
            <a:r>
              <a:rPr lang="en-IN" sz="2000" dirty="0">
                <a:solidFill>
                  <a:schemeClr val="tx1"/>
                </a:solidFill>
              </a:rPr>
              <a:t> perform significantly better</a:t>
            </a:r>
          </a:p>
        </p:txBody>
      </p:sp>
      <p:pic>
        <p:nvPicPr>
          <p:cNvPr id="29" name="Graphic 28" descr="Badge 1 with solid fill">
            <a:extLst>
              <a:ext uri="{FF2B5EF4-FFF2-40B4-BE49-F238E27FC236}">
                <a16:creationId xmlns:a16="http://schemas.microsoft.com/office/drawing/2014/main" id="{7B9DF067-415A-9324-E568-A32C32B19D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2093" y="1870587"/>
            <a:ext cx="914400" cy="914400"/>
          </a:xfrm>
          <a:prstGeom prst="rect">
            <a:avLst/>
          </a:prstGeom>
        </p:spPr>
      </p:pic>
      <p:pic>
        <p:nvPicPr>
          <p:cNvPr id="30" name="Graphic 29" descr="Badge with solid fill">
            <a:extLst>
              <a:ext uri="{FF2B5EF4-FFF2-40B4-BE49-F238E27FC236}">
                <a16:creationId xmlns:a16="http://schemas.microsoft.com/office/drawing/2014/main" id="{690E9F3A-9212-6CC1-13C4-B053EF545F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39293" y="2971800"/>
            <a:ext cx="914400" cy="914400"/>
          </a:xfrm>
          <a:prstGeom prst="rect">
            <a:avLst/>
          </a:prstGeom>
        </p:spPr>
      </p:pic>
      <p:pic>
        <p:nvPicPr>
          <p:cNvPr id="31" name="Graphic 30" descr="Badge 3 with solid fill">
            <a:extLst>
              <a:ext uri="{FF2B5EF4-FFF2-40B4-BE49-F238E27FC236}">
                <a16:creationId xmlns:a16="http://schemas.microsoft.com/office/drawing/2014/main" id="{3BA41244-639D-4BA9-42C1-CECD84C6062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796493" y="4073013"/>
            <a:ext cx="914400" cy="914400"/>
          </a:xfrm>
          <a:prstGeom prst="rect">
            <a:avLst/>
          </a:prstGeom>
        </p:spPr>
      </p:pic>
      <p:cxnSp>
        <p:nvCxnSpPr>
          <p:cNvPr id="2" name="Straight Connector 1">
            <a:extLst>
              <a:ext uri="{FF2B5EF4-FFF2-40B4-BE49-F238E27FC236}">
                <a16:creationId xmlns:a16="http://schemas.microsoft.com/office/drawing/2014/main" id="{1D2DC987-20BD-8CB8-F650-99BBCD36B77F}"/>
              </a:ext>
              <a:ext uri="{C183D7F6-B498-43B3-948B-1728B52AA6E4}">
                <adec:decorative xmlns:adec="http://schemas.microsoft.com/office/drawing/2017/decorative" val="1"/>
              </a:ext>
            </a:extLst>
          </p:cNvPr>
          <p:cNvCxnSpPr>
            <a:cxnSpLocks/>
          </p:cNvCxnSpPr>
          <p:nvPr/>
        </p:nvCxnSpPr>
        <p:spPr>
          <a:xfrm>
            <a:off x="4129194" y="4465929"/>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3" name="Straight Connector 2">
            <a:extLst>
              <a:ext uri="{FF2B5EF4-FFF2-40B4-BE49-F238E27FC236}">
                <a16:creationId xmlns:a16="http://schemas.microsoft.com/office/drawing/2014/main" id="{8B3C32BC-65EB-32BB-CB8C-2E3882B5692A}"/>
              </a:ext>
              <a:ext uri="{C183D7F6-B498-43B3-948B-1728B52AA6E4}">
                <adec:decorative xmlns:adec="http://schemas.microsoft.com/office/drawing/2017/decorative" val="1"/>
              </a:ext>
            </a:extLst>
          </p:cNvPr>
          <p:cNvCxnSpPr>
            <a:cxnSpLocks/>
          </p:cNvCxnSpPr>
          <p:nvPr/>
        </p:nvCxnSpPr>
        <p:spPr>
          <a:xfrm>
            <a:off x="3542730" y="3390164"/>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FBEA72F7-B982-3B9E-73A6-826C133FEEAC}"/>
              </a:ext>
              <a:ext uri="{C183D7F6-B498-43B3-948B-1728B52AA6E4}">
                <adec:decorative xmlns:adec="http://schemas.microsoft.com/office/drawing/2017/decorative" val="1"/>
              </a:ext>
            </a:extLst>
          </p:cNvPr>
          <p:cNvCxnSpPr>
            <a:cxnSpLocks/>
          </p:cNvCxnSpPr>
          <p:nvPr/>
        </p:nvCxnSpPr>
        <p:spPr>
          <a:xfrm>
            <a:off x="2954287" y="2324447"/>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385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animEffect transition="in" filter="fade">
                                      <p:cBhvr>
                                        <p:cTn id="13" dur="500"/>
                                        <p:tgtEl>
                                          <p:spTgt spid="2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xEl>
                                              <p:pRg st="0" end="0"/>
                                            </p:txEl>
                                          </p:spTgt>
                                        </p:tgtEl>
                                        <p:attrNameLst>
                                          <p:attrName>style.visibility</p:attrName>
                                        </p:attrNameLst>
                                      </p:cBhvr>
                                      <p:to>
                                        <p:strVal val="visible"/>
                                      </p:to>
                                    </p:set>
                                    <p:animEffect transition="in" filter="fade">
                                      <p:cBhvr>
                                        <p:cTn id="24" dur="500"/>
                                        <p:tgtEl>
                                          <p:spTgt spid="2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Effect transition="in" filter="fade">
                                      <p:cBhvr>
                                        <p:cTn id="35"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5" grpId="0" build="p"/>
      <p:bldP spid="2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1DDDB-72A8-F55C-0E91-7EE570C8383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88ACA4-F47C-96C2-2FA4-34423BA9015B}"/>
              </a:ext>
            </a:extLst>
          </p:cNvPr>
          <p:cNvPicPr>
            <a:picLocks noChangeAspect="1"/>
          </p:cNvPicPr>
          <p:nvPr/>
        </p:nvPicPr>
        <p:blipFill>
          <a:blip r:embed="rId3">
            <a:grayscl/>
          </a:blip>
          <a:stretch>
            <a:fillRect/>
          </a:stretch>
        </p:blipFill>
        <p:spPr>
          <a:xfrm>
            <a:off x="2227405" y="1578448"/>
            <a:ext cx="6339480" cy="3175350"/>
          </a:xfrm>
          <a:prstGeom prst="rect">
            <a:avLst/>
          </a:prstGeom>
        </p:spPr>
      </p:pic>
      <p:sp>
        <p:nvSpPr>
          <p:cNvPr id="2" name="Title 1">
            <a:extLst>
              <a:ext uri="{FF2B5EF4-FFF2-40B4-BE49-F238E27FC236}">
                <a16:creationId xmlns:a16="http://schemas.microsoft.com/office/drawing/2014/main" id="{59D8DF45-C629-FD56-A556-6D25CAD6684A}"/>
              </a:ext>
            </a:extLst>
          </p:cNvPr>
          <p:cNvSpPr>
            <a:spLocks noGrp="1"/>
          </p:cNvSpPr>
          <p:nvPr>
            <p:ph type="ctrTitle"/>
          </p:nvPr>
        </p:nvSpPr>
        <p:spPr>
          <a:xfrm>
            <a:off x="2926259" y="2306798"/>
            <a:ext cx="4941771" cy="1122202"/>
          </a:xfrm>
        </p:spPr>
        <p:txBody>
          <a:bodyPr anchor="ctr">
            <a:normAutofit fontScale="90000"/>
          </a:bodyPr>
          <a:lstStyle/>
          <a:p>
            <a:pPr algn="ctr"/>
            <a:r>
              <a:rPr lang="en-IN" dirty="0">
                <a:solidFill>
                  <a:schemeClr val="tx1"/>
                </a:solidFill>
              </a:rPr>
              <a:t>Generating refactored code</a:t>
            </a:r>
          </a:p>
        </p:txBody>
      </p:sp>
      <p:sp>
        <p:nvSpPr>
          <p:cNvPr id="7" name="Subtitle 2">
            <a:extLst>
              <a:ext uri="{FF2B5EF4-FFF2-40B4-BE49-F238E27FC236}">
                <a16:creationId xmlns:a16="http://schemas.microsoft.com/office/drawing/2014/main" id="{48E64270-3B8E-E276-71DA-C8F54A3BFEEC}"/>
              </a:ext>
            </a:extLst>
          </p:cNvPr>
          <p:cNvSpPr>
            <a:spLocks noGrp="1"/>
          </p:cNvSpPr>
          <p:nvPr>
            <p:ph type="subTitle" idx="1"/>
          </p:nvPr>
        </p:nvSpPr>
        <p:spPr>
          <a:xfrm>
            <a:off x="287195" y="6078595"/>
            <a:ext cx="4941770" cy="396660"/>
          </a:xfrm>
        </p:spPr>
        <p:txBody>
          <a:bodyPr/>
          <a:lstStyle/>
          <a:p>
            <a:r>
              <a:rPr lang="en-US" dirty="0"/>
              <a:t>Part 3</a:t>
            </a:r>
          </a:p>
        </p:txBody>
      </p:sp>
    </p:spTree>
    <p:extLst>
      <p:ext uri="{BB962C8B-B14F-4D97-AF65-F5344CB8AC3E}">
        <p14:creationId xmlns:p14="http://schemas.microsoft.com/office/powerpoint/2010/main" val="102332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234E-BA90-BB1B-5551-D5E1D56031D6}"/>
              </a:ext>
            </a:extLst>
          </p:cNvPr>
          <p:cNvSpPr>
            <a:spLocks noGrp="1"/>
          </p:cNvSpPr>
          <p:nvPr>
            <p:ph type="title"/>
          </p:nvPr>
        </p:nvSpPr>
        <p:spPr/>
        <p:txBody>
          <a:bodyPr anchor="ctr"/>
          <a:lstStyle/>
          <a:p>
            <a:r>
              <a:rPr lang="en-IN" dirty="0">
                <a:solidFill>
                  <a:schemeClr val="tx1"/>
                </a:solidFill>
              </a:rPr>
              <a:t>outline</a:t>
            </a:r>
          </a:p>
        </p:txBody>
      </p:sp>
      <p:sp>
        <p:nvSpPr>
          <p:cNvPr id="4" name="Slide Number Placeholder 3">
            <a:extLst>
              <a:ext uri="{FF2B5EF4-FFF2-40B4-BE49-F238E27FC236}">
                <a16:creationId xmlns:a16="http://schemas.microsoft.com/office/drawing/2014/main" id="{6AC26EE9-3A4C-F190-6E94-202E9705532B}"/>
              </a:ext>
            </a:extLst>
          </p:cNvPr>
          <p:cNvSpPr>
            <a:spLocks noGrp="1"/>
          </p:cNvSpPr>
          <p:nvPr>
            <p:ph type="sldNum" sz="quarter" idx="12"/>
          </p:nvPr>
        </p:nvSpPr>
        <p:spPr/>
        <p:txBody>
          <a:bodyPr/>
          <a:lstStyle/>
          <a:p>
            <a:fld id="{B5CEABB6-07DC-46E8-9B57-56EC44A396E5}" type="slidenum">
              <a:rPr lang="en-US" smtClean="0"/>
              <a:t>2</a:t>
            </a:fld>
            <a:endParaRPr lang="en-US" dirty="0"/>
          </a:p>
        </p:txBody>
      </p:sp>
      <p:graphicFrame>
        <p:nvGraphicFramePr>
          <p:cNvPr id="3" name="Diagram 2">
            <a:extLst>
              <a:ext uri="{FF2B5EF4-FFF2-40B4-BE49-F238E27FC236}">
                <a16:creationId xmlns:a16="http://schemas.microsoft.com/office/drawing/2014/main" id="{FCBC51C3-4176-8E9B-526A-5E5881CDA893}"/>
              </a:ext>
            </a:extLst>
          </p:cNvPr>
          <p:cNvGraphicFramePr/>
          <p:nvPr>
            <p:extLst>
              <p:ext uri="{D42A27DB-BD31-4B8C-83A1-F6EECF244321}">
                <p14:modId xmlns:p14="http://schemas.microsoft.com/office/powerpoint/2010/main" val="3114061451"/>
              </p:ext>
            </p:extLst>
          </p:nvPr>
        </p:nvGraphicFramePr>
        <p:xfrm>
          <a:off x="2401454" y="1228436"/>
          <a:ext cx="7758545" cy="4909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64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AE4C864-FF8C-44BD-B322-BF8FA887A484}"/>
                                            </p:graphicEl>
                                          </p:spTgt>
                                        </p:tgtEl>
                                        <p:attrNameLst>
                                          <p:attrName>style.visibility</p:attrName>
                                        </p:attrNameLst>
                                      </p:cBhvr>
                                      <p:to>
                                        <p:strVal val="visible"/>
                                      </p:to>
                                    </p:set>
                                    <p:animEffect transition="in" filter="fade">
                                      <p:cBhvr>
                                        <p:cTn id="7" dur="150"/>
                                        <p:tgtEl>
                                          <p:spTgt spid="3">
                                            <p:graphicEl>
                                              <a:dgm id="{CAE4C864-FF8C-44BD-B322-BF8FA887A48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93D7A48F-5D5D-46E6-97C8-B4279DA956E0}"/>
                                            </p:graphicEl>
                                          </p:spTgt>
                                        </p:tgtEl>
                                        <p:attrNameLst>
                                          <p:attrName>style.visibility</p:attrName>
                                        </p:attrNameLst>
                                      </p:cBhvr>
                                      <p:to>
                                        <p:strVal val="visible"/>
                                      </p:to>
                                    </p:set>
                                    <p:animEffect transition="in" filter="fade">
                                      <p:cBhvr>
                                        <p:cTn id="10" dur="150"/>
                                        <p:tgtEl>
                                          <p:spTgt spid="3">
                                            <p:graphicEl>
                                              <a:dgm id="{93D7A48F-5D5D-46E6-97C8-B4279DA956E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graphicEl>
                                              <a:dgm id="{57478557-08DE-4BAA-B85D-DEF81CCF9F57}"/>
                                            </p:graphicEl>
                                          </p:spTgt>
                                        </p:tgtEl>
                                        <p:attrNameLst>
                                          <p:attrName>style.visibility</p:attrName>
                                        </p:attrNameLst>
                                      </p:cBhvr>
                                      <p:to>
                                        <p:strVal val="visible"/>
                                      </p:to>
                                    </p:set>
                                    <p:animEffect transition="in" filter="fade">
                                      <p:cBhvr>
                                        <p:cTn id="15" dur="150"/>
                                        <p:tgtEl>
                                          <p:spTgt spid="3">
                                            <p:graphicEl>
                                              <a:dgm id="{57478557-08DE-4BAA-B85D-DEF81CCF9F57}"/>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graphicEl>
                                              <a:dgm id="{5A82D7EE-363F-4A7B-86D7-B002C99CBA3E}"/>
                                            </p:graphicEl>
                                          </p:spTgt>
                                        </p:tgtEl>
                                        <p:attrNameLst>
                                          <p:attrName>style.visibility</p:attrName>
                                        </p:attrNameLst>
                                      </p:cBhvr>
                                      <p:to>
                                        <p:strVal val="visible"/>
                                      </p:to>
                                    </p:set>
                                    <p:animEffect transition="in" filter="fade">
                                      <p:cBhvr>
                                        <p:cTn id="18" dur="150"/>
                                        <p:tgtEl>
                                          <p:spTgt spid="3">
                                            <p:graphicEl>
                                              <a:dgm id="{5A82D7EE-363F-4A7B-86D7-B002C99CBA3E}"/>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graphicEl>
                                              <a:dgm id="{0D14835A-DB12-4267-BEF9-3C6DDF135541}"/>
                                            </p:graphicEl>
                                          </p:spTgt>
                                        </p:tgtEl>
                                        <p:attrNameLst>
                                          <p:attrName>style.visibility</p:attrName>
                                        </p:attrNameLst>
                                      </p:cBhvr>
                                      <p:to>
                                        <p:strVal val="visible"/>
                                      </p:to>
                                    </p:set>
                                    <p:animEffect transition="in" filter="fade">
                                      <p:cBhvr>
                                        <p:cTn id="21" dur="150"/>
                                        <p:tgtEl>
                                          <p:spTgt spid="3">
                                            <p:graphicEl>
                                              <a:dgm id="{0D14835A-DB12-4267-BEF9-3C6DDF135541}"/>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graphicEl>
                                              <a:dgm id="{736589EA-6853-4106-9E7A-9900772F4F18}"/>
                                            </p:graphicEl>
                                          </p:spTgt>
                                        </p:tgtEl>
                                        <p:attrNameLst>
                                          <p:attrName>style.visibility</p:attrName>
                                        </p:attrNameLst>
                                      </p:cBhvr>
                                      <p:to>
                                        <p:strVal val="visible"/>
                                      </p:to>
                                    </p:set>
                                    <p:animEffect transition="in" filter="fade">
                                      <p:cBhvr>
                                        <p:cTn id="24" dur="150"/>
                                        <p:tgtEl>
                                          <p:spTgt spid="3">
                                            <p:graphicEl>
                                              <a:dgm id="{736589EA-6853-4106-9E7A-9900772F4F1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graphicEl>
                                              <a:dgm id="{5D3FB4C3-37F7-4EF8-8E13-E354B809DD97}"/>
                                            </p:graphicEl>
                                          </p:spTgt>
                                        </p:tgtEl>
                                        <p:attrNameLst>
                                          <p:attrName>style.visibility</p:attrName>
                                        </p:attrNameLst>
                                      </p:cBhvr>
                                      <p:to>
                                        <p:strVal val="visible"/>
                                      </p:to>
                                    </p:set>
                                    <p:animEffect transition="in" filter="fade">
                                      <p:cBhvr>
                                        <p:cTn id="29" dur="150"/>
                                        <p:tgtEl>
                                          <p:spTgt spid="3">
                                            <p:graphicEl>
                                              <a:dgm id="{5D3FB4C3-37F7-4EF8-8E13-E354B809DD9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graphicEl>
                                              <a:dgm id="{04F126C3-4D73-4138-8A17-590E8FF299FA}"/>
                                            </p:graphicEl>
                                          </p:spTgt>
                                        </p:tgtEl>
                                        <p:attrNameLst>
                                          <p:attrName>style.visibility</p:attrName>
                                        </p:attrNameLst>
                                      </p:cBhvr>
                                      <p:to>
                                        <p:strVal val="visible"/>
                                      </p:to>
                                    </p:set>
                                    <p:animEffect transition="in" filter="fade">
                                      <p:cBhvr>
                                        <p:cTn id="32" dur="150"/>
                                        <p:tgtEl>
                                          <p:spTgt spid="3">
                                            <p:graphicEl>
                                              <a:dgm id="{04F126C3-4D73-4138-8A17-590E8FF299F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3B0EE-3F40-6C7A-A4B6-3751F04E7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109ECB-D1F7-F6F5-75C7-0B15D9405A63}"/>
              </a:ext>
            </a:extLst>
          </p:cNvPr>
          <p:cNvSpPr>
            <a:spLocks noGrp="1"/>
          </p:cNvSpPr>
          <p:nvPr>
            <p:ph type="title"/>
          </p:nvPr>
        </p:nvSpPr>
        <p:spPr/>
        <p:txBody>
          <a:bodyPr anchor="ctr"/>
          <a:lstStyle/>
          <a:p>
            <a:r>
              <a:rPr lang="en-IN" dirty="0">
                <a:solidFill>
                  <a:schemeClr val="tx1"/>
                </a:solidFill>
              </a:rPr>
              <a:t>Limitations</a:t>
            </a:r>
          </a:p>
        </p:txBody>
      </p:sp>
      <p:sp>
        <p:nvSpPr>
          <p:cNvPr id="4" name="Slide Number Placeholder 3">
            <a:extLst>
              <a:ext uri="{FF2B5EF4-FFF2-40B4-BE49-F238E27FC236}">
                <a16:creationId xmlns:a16="http://schemas.microsoft.com/office/drawing/2014/main" id="{8117C944-3260-89C3-D075-82FCC9884565}"/>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9" name="Freeform: Shape 8">
            <a:extLst>
              <a:ext uri="{FF2B5EF4-FFF2-40B4-BE49-F238E27FC236}">
                <a16:creationId xmlns:a16="http://schemas.microsoft.com/office/drawing/2014/main" id="{A9DCB5E9-7E28-95B7-BBE6-30FC0E03EE01}"/>
              </a:ext>
            </a:extLst>
          </p:cNvPr>
          <p:cNvSpPr/>
          <p:nvPr/>
        </p:nvSpPr>
        <p:spPr>
          <a:xfrm>
            <a:off x="2840570" y="1413733"/>
            <a:ext cx="3100408" cy="1860245"/>
          </a:xfrm>
          <a:custGeom>
            <a:avLst/>
            <a:gdLst>
              <a:gd name="connsiteX0" fmla="*/ 0 w 3100408"/>
              <a:gd name="connsiteY0" fmla="*/ 0 h 1860245"/>
              <a:gd name="connsiteX1" fmla="*/ 3100408 w 3100408"/>
              <a:gd name="connsiteY1" fmla="*/ 0 h 1860245"/>
              <a:gd name="connsiteX2" fmla="*/ 3100408 w 3100408"/>
              <a:gd name="connsiteY2" fmla="*/ 1860245 h 1860245"/>
              <a:gd name="connsiteX3" fmla="*/ 0 w 3100408"/>
              <a:gd name="connsiteY3" fmla="*/ 1860245 h 1860245"/>
              <a:gd name="connsiteX4" fmla="*/ 0 w 3100408"/>
              <a:gd name="connsiteY4" fmla="*/ 0 h 186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408" h="1860245">
                <a:moveTo>
                  <a:pt x="0" y="0"/>
                </a:moveTo>
                <a:lnTo>
                  <a:pt x="3100408" y="0"/>
                </a:lnTo>
                <a:lnTo>
                  <a:pt x="3100408" y="1860245"/>
                </a:lnTo>
                <a:lnTo>
                  <a:pt x="0" y="1860245"/>
                </a:lnTo>
                <a:lnTo>
                  <a:pt x="0" y="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lvl="0" algn="ctr" defTabSz="889000">
              <a:lnSpc>
                <a:spcPct val="90000"/>
              </a:lnSpc>
              <a:spcBef>
                <a:spcPct val="0"/>
              </a:spcBef>
              <a:spcAft>
                <a:spcPct val="35000"/>
              </a:spcAft>
            </a:pPr>
            <a:r>
              <a:rPr lang="en-IN" sz="2800" dirty="0">
                <a:solidFill>
                  <a:schemeClr val="tx1"/>
                </a:solidFill>
              </a:rPr>
              <a:t>Manual identification of code blocks</a:t>
            </a:r>
          </a:p>
        </p:txBody>
      </p:sp>
      <p:sp>
        <p:nvSpPr>
          <p:cNvPr id="10" name="Freeform: Shape 9">
            <a:extLst>
              <a:ext uri="{FF2B5EF4-FFF2-40B4-BE49-F238E27FC236}">
                <a16:creationId xmlns:a16="http://schemas.microsoft.com/office/drawing/2014/main" id="{6DB30F51-8A9F-E58C-A980-96BC3A69C03F}"/>
              </a:ext>
            </a:extLst>
          </p:cNvPr>
          <p:cNvSpPr/>
          <p:nvPr/>
        </p:nvSpPr>
        <p:spPr>
          <a:xfrm>
            <a:off x="6251020" y="1413733"/>
            <a:ext cx="3100408" cy="1860245"/>
          </a:xfrm>
          <a:custGeom>
            <a:avLst/>
            <a:gdLst>
              <a:gd name="connsiteX0" fmla="*/ 0 w 3100408"/>
              <a:gd name="connsiteY0" fmla="*/ 0 h 1860245"/>
              <a:gd name="connsiteX1" fmla="*/ 3100408 w 3100408"/>
              <a:gd name="connsiteY1" fmla="*/ 0 h 1860245"/>
              <a:gd name="connsiteX2" fmla="*/ 3100408 w 3100408"/>
              <a:gd name="connsiteY2" fmla="*/ 1860245 h 1860245"/>
              <a:gd name="connsiteX3" fmla="*/ 0 w 3100408"/>
              <a:gd name="connsiteY3" fmla="*/ 1860245 h 1860245"/>
              <a:gd name="connsiteX4" fmla="*/ 0 w 3100408"/>
              <a:gd name="connsiteY4" fmla="*/ 0 h 186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408" h="1860245">
                <a:moveTo>
                  <a:pt x="0" y="0"/>
                </a:moveTo>
                <a:lnTo>
                  <a:pt x="3100408" y="0"/>
                </a:lnTo>
                <a:lnTo>
                  <a:pt x="3100408" y="1860245"/>
                </a:lnTo>
                <a:lnTo>
                  <a:pt x="0" y="1860245"/>
                </a:lnTo>
                <a:lnTo>
                  <a:pt x="0" y="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lvl="0" algn="ctr" defTabSz="889000">
              <a:lnSpc>
                <a:spcPct val="90000"/>
              </a:lnSpc>
              <a:spcBef>
                <a:spcPct val="0"/>
              </a:spcBef>
              <a:spcAft>
                <a:spcPct val="35000"/>
              </a:spcAft>
            </a:pPr>
            <a:r>
              <a:rPr lang="en-IN" sz="2800" dirty="0">
                <a:solidFill>
                  <a:schemeClr val="tx1"/>
                </a:solidFill>
              </a:rPr>
              <a:t>Data integrity in online code completion services</a:t>
            </a:r>
          </a:p>
        </p:txBody>
      </p:sp>
      <p:sp>
        <p:nvSpPr>
          <p:cNvPr id="11" name="Freeform: Shape 10">
            <a:extLst>
              <a:ext uri="{FF2B5EF4-FFF2-40B4-BE49-F238E27FC236}">
                <a16:creationId xmlns:a16="http://schemas.microsoft.com/office/drawing/2014/main" id="{DDF68A46-2129-D791-88FE-956455AB2248}"/>
              </a:ext>
            </a:extLst>
          </p:cNvPr>
          <p:cNvSpPr/>
          <p:nvPr/>
        </p:nvSpPr>
        <p:spPr>
          <a:xfrm>
            <a:off x="4545795" y="3584019"/>
            <a:ext cx="3100408" cy="1860245"/>
          </a:xfrm>
          <a:custGeom>
            <a:avLst/>
            <a:gdLst>
              <a:gd name="connsiteX0" fmla="*/ 0 w 3100408"/>
              <a:gd name="connsiteY0" fmla="*/ 0 h 1860245"/>
              <a:gd name="connsiteX1" fmla="*/ 3100408 w 3100408"/>
              <a:gd name="connsiteY1" fmla="*/ 0 h 1860245"/>
              <a:gd name="connsiteX2" fmla="*/ 3100408 w 3100408"/>
              <a:gd name="connsiteY2" fmla="*/ 1860245 h 1860245"/>
              <a:gd name="connsiteX3" fmla="*/ 0 w 3100408"/>
              <a:gd name="connsiteY3" fmla="*/ 1860245 h 1860245"/>
              <a:gd name="connsiteX4" fmla="*/ 0 w 3100408"/>
              <a:gd name="connsiteY4" fmla="*/ 0 h 186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408" h="1860245">
                <a:moveTo>
                  <a:pt x="0" y="0"/>
                </a:moveTo>
                <a:lnTo>
                  <a:pt x="3100408" y="0"/>
                </a:lnTo>
                <a:lnTo>
                  <a:pt x="3100408" y="1860245"/>
                </a:lnTo>
                <a:lnTo>
                  <a:pt x="0" y="1860245"/>
                </a:lnTo>
                <a:lnTo>
                  <a:pt x="0" y="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5250" tIns="95250" rIns="95250" bIns="95250" numCol="1" spcCol="1270" anchor="ctr" anchorCtr="0">
            <a:noAutofit/>
          </a:bodyPr>
          <a:lstStyle/>
          <a:p>
            <a:pPr lvl="0" algn="ctr" defTabSz="889000">
              <a:lnSpc>
                <a:spcPct val="90000"/>
              </a:lnSpc>
              <a:spcBef>
                <a:spcPct val="0"/>
              </a:spcBef>
              <a:spcAft>
                <a:spcPct val="35000"/>
              </a:spcAft>
            </a:pPr>
            <a:r>
              <a:rPr lang="en-IN" sz="2800" dirty="0">
                <a:solidFill>
                  <a:schemeClr val="tx1"/>
                </a:solidFill>
              </a:rPr>
              <a:t>Inability to create functionally accurate code</a:t>
            </a:r>
          </a:p>
        </p:txBody>
      </p:sp>
    </p:spTree>
    <p:extLst>
      <p:ext uri="{BB962C8B-B14F-4D97-AF65-F5344CB8AC3E}">
        <p14:creationId xmlns:p14="http://schemas.microsoft.com/office/powerpoint/2010/main" val="149899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endCondLst>
                                    <p:cond evt="onNext" delay="0">
                                      <p:tgtEl>
                                        <p:sldTgt/>
                                      </p:tgtEl>
                                    </p:cond>
                                  </p:end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par>
                                <p:cTn id="8" presetID="9" presetClass="emph" presetSubtype="0" grpId="0" nodeType="withEffect">
                                  <p:stCondLst>
                                    <p:cond delay="0"/>
                                  </p:stCondLst>
                                  <p:endCondLst>
                                    <p:cond evt="onNext" delay="0">
                                      <p:tgtEl>
                                        <p:sldTgt/>
                                      </p:tgtEl>
                                    </p:cond>
                                  </p:endCondLst>
                                  <p:childTnLst>
                                    <p:set>
                                      <p:cBhvr>
                                        <p:cTn id="9" dur="indefinite"/>
                                        <p:tgtEl>
                                          <p:spTgt spid="11"/>
                                        </p:tgtEl>
                                        <p:attrNameLst>
                                          <p:attrName>style.opacity</p:attrName>
                                        </p:attrNameLst>
                                      </p:cBhvr>
                                      <p:to>
                                        <p:strVal val="0.5"/>
                                      </p:to>
                                    </p:set>
                                    <p:animEffect filter="image" prLst="opacity: 0.5">
                                      <p:cBhvr rctx="IE">
                                        <p:cTn id="10" dur="indefinite"/>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0" nodeType="clickEffect">
                                  <p:stCondLst>
                                    <p:cond delay="0"/>
                                  </p:stCondLst>
                                  <p:childTnLst>
                                    <p:set>
                                      <p:cBhvr>
                                        <p:cTn id="14" dur="indefinite"/>
                                        <p:tgtEl>
                                          <p:spTgt spid="9"/>
                                        </p:tgtEl>
                                        <p:attrNameLst>
                                          <p:attrName>style.opacity</p:attrName>
                                        </p:attrNameLst>
                                      </p:cBhvr>
                                      <p:to>
                                        <p:strVal val="0.5"/>
                                      </p:to>
                                    </p:set>
                                    <p:animEffect filter="image" prLst="opacity: 0.5">
                                      <p:cBhvr rctx="IE">
                                        <p:cTn id="15" dur="indefinite"/>
                                        <p:tgtEl>
                                          <p:spTgt spid="9"/>
                                        </p:tgtEl>
                                      </p:cBhvr>
                                    </p:animEffect>
                                  </p:childTnLst>
                                </p:cTn>
                              </p:par>
                              <p:par>
                                <p:cTn id="16" presetID="9" presetClass="emph" presetSubtype="0" grpId="1" nodeType="withEffect">
                                  <p:stCondLst>
                                    <p:cond delay="0"/>
                                  </p:stCondLst>
                                  <p:endCondLst>
                                    <p:cond evt="onNext" delay="0">
                                      <p:tgtEl>
                                        <p:sldTgt/>
                                      </p:tgtEl>
                                    </p:cond>
                                  </p:endCondLst>
                                  <p:childTnLst>
                                    <p:set>
                                      <p:cBhvr>
                                        <p:cTn id="17" dur="indefinite"/>
                                        <p:tgtEl>
                                          <p:spTgt spid="11"/>
                                        </p:tgtEl>
                                        <p:attrNameLst>
                                          <p:attrName>style.opacity</p:attrName>
                                        </p:attrNameLst>
                                      </p:cBhvr>
                                      <p:to>
                                        <p:strVal val="0.5"/>
                                      </p:to>
                                    </p:set>
                                    <p:animEffect filter="image" prLst="opacity: 0.5">
                                      <p:cBhvr rctx="IE">
                                        <p:cTn id="18" dur="indefinite"/>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1" nodeType="clickEffect">
                                  <p:stCondLst>
                                    <p:cond delay="0"/>
                                  </p:stCondLst>
                                  <p:childTnLst>
                                    <p:set>
                                      <p:cBhvr>
                                        <p:cTn id="22" dur="indefinite"/>
                                        <p:tgtEl>
                                          <p:spTgt spid="10"/>
                                        </p:tgtEl>
                                        <p:attrNameLst>
                                          <p:attrName>style.opacity</p:attrName>
                                        </p:attrNameLst>
                                      </p:cBhvr>
                                      <p:to>
                                        <p:strVal val="0.5"/>
                                      </p:to>
                                    </p:set>
                                    <p:animEffect filter="image" prLst="opacity: 0.5">
                                      <p:cBhvr rctx="IE">
                                        <p:cTn id="23"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BF5AF04-0C5B-3554-529D-518AD524F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841E8-3511-F68F-E533-A161AF0E574A}"/>
              </a:ext>
            </a:extLst>
          </p:cNvPr>
          <p:cNvSpPr>
            <a:spLocks noGrp="1"/>
          </p:cNvSpPr>
          <p:nvPr>
            <p:ph type="title"/>
          </p:nvPr>
        </p:nvSpPr>
        <p:spPr/>
        <p:txBody>
          <a:bodyPr anchor="ctr"/>
          <a:lstStyle/>
          <a:p>
            <a:r>
              <a:rPr lang="en-IN" dirty="0">
                <a:solidFill>
                  <a:schemeClr val="tx1"/>
                </a:solidFill>
              </a:rPr>
              <a:t>Motivation</a:t>
            </a:r>
          </a:p>
        </p:txBody>
      </p:sp>
      <p:sp>
        <p:nvSpPr>
          <p:cNvPr id="4" name="Slide Number Placeholder 3">
            <a:extLst>
              <a:ext uri="{FF2B5EF4-FFF2-40B4-BE49-F238E27FC236}">
                <a16:creationId xmlns:a16="http://schemas.microsoft.com/office/drawing/2014/main" id="{95D8F88A-50E8-4322-375A-468848B81734}"/>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5" name="Freeform: Shape 4">
            <a:extLst>
              <a:ext uri="{FF2B5EF4-FFF2-40B4-BE49-F238E27FC236}">
                <a16:creationId xmlns:a16="http://schemas.microsoft.com/office/drawing/2014/main" id="{728978BD-D737-0014-E29C-C3BFE28E3DB9}"/>
              </a:ext>
            </a:extLst>
          </p:cNvPr>
          <p:cNvSpPr/>
          <p:nvPr/>
        </p:nvSpPr>
        <p:spPr>
          <a:xfrm>
            <a:off x="1771299" y="2870818"/>
            <a:ext cx="3089071" cy="1235628"/>
          </a:xfrm>
          <a:custGeom>
            <a:avLst/>
            <a:gdLst>
              <a:gd name="connsiteX0" fmla="*/ 0 w 3089071"/>
              <a:gd name="connsiteY0" fmla="*/ 0 h 1235628"/>
              <a:gd name="connsiteX1" fmla="*/ 2471257 w 3089071"/>
              <a:gd name="connsiteY1" fmla="*/ 0 h 1235628"/>
              <a:gd name="connsiteX2" fmla="*/ 3089071 w 3089071"/>
              <a:gd name="connsiteY2" fmla="*/ 617814 h 1235628"/>
              <a:gd name="connsiteX3" fmla="*/ 2471257 w 3089071"/>
              <a:gd name="connsiteY3" fmla="*/ 1235628 h 1235628"/>
              <a:gd name="connsiteX4" fmla="*/ 0 w 3089071"/>
              <a:gd name="connsiteY4" fmla="*/ 1235628 h 1235628"/>
              <a:gd name="connsiteX5" fmla="*/ 617814 w 3089071"/>
              <a:gd name="connsiteY5" fmla="*/ 617814 h 1235628"/>
              <a:gd name="connsiteX6" fmla="*/ 0 w 3089071"/>
              <a:gd name="connsiteY6" fmla="*/ 0 h 123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9071" h="1235628">
                <a:moveTo>
                  <a:pt x="0" y="0"/>
                </a:moveTo>
                <a:lnTo>
                  <a:pt x="2471257" y="0"/>
                </a:lnTo>
                <a:lnTo>
                  <a:pt x="3089071" y="617814"/>
                </a:lnTo>
                <a:lnTo>
                  <a:pt x="2471257" y="1235628"/>
                </a:lnTo>
                <a:lnTo>
                  <a:pt x="0" y="1235628"/>
                </a:lnTo>
                <a:lnTo>
                  <a:pt x="617814" y="617814"/>
                </a:lnTo>
                <a:lnTo>
                  <a:pt x="0" y="0"/>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0" vert="horz" wrap="square" lIns="697824" tIns="26670" rIns="644484" bIns="26670" numCol="1" spcCol="1270" anchor="ctr" anchorCtr="0">
            <a:noAutofit/>
          </a:bodyPr>
          <a:lstStyle/>
          <a:p>
            <a:pPr lvl="0" algn="ctr" defTabSz="889000">
              <a:lnSpc>
                <a:spcPct val="90000"/>
              </a:lnSpc>
              <a:spcBef>
                <a:spcPct val="0"/>
              </a:spcBef>
              <a:spcAft>
                <a:spcPct val="35000"/>
              </a:spcAft>
            </a:pPr>
            <a:r>
              <a:rPr lang="en-IN" sz="2000" dirty="0"/>
              <a:t>Manual identification of code blocks</a:t>
            </a:r>
          </a:p>
        </p:txBody>
      </p:sp>
      <p:sp>
        <p:nvSpPr>
          <p:cNvPr id="6" name="Freeform: Shape 5">
            <a:extLst>
              <a:ext uri="{FF2B5EF4-FFF2-40B4-BE49-F238E27FC236}">
                <a16:creationId xmlns:a16="http://schemas.microsoft.com/office/drawing/2014/main" id="{0EC6F004-F01F-98EF-5B43-E508ACC6F458}"/>
              </a:ext>
            </a:extLst>
          </p:cNvPr>
          <p:cNvSpPr/>
          <p:nvPr/>
        </p:nvSpPr>
        <p:spPr>
          <a:xfrm>
            <a:off x="4551464" y="2870818"/>
            <a:ext cx="3089071" cy="1235628"/>
          </a:xfrm>
          <a:custGeom>
            <a:avLst/>
            <a:gdLst>
              <a:gd name="connsiteX0" fmla="*/ 0 w 3089071"/>
              <a:gd name="connsiteY0" fmla="*/ 0 h 1235628"/>
              <a:gd name="connsiteX1" fmla="*/ 2471257 w 3089071"/>
              <a:gd name="connsiteY1" fmla="*/ 0 h 1235628"/>
              <a:gd name="connsiteX2" fmla="*/ 3089071 w 3089071"/>
              <a:gd name="connsiteY2" fmla="*/ 617814 h 1235628"/>
              <a:gd name="connsiteX3" fmla="*/ 2471257 w 3089071"/>
              <a:gd name="connsiteY3" fmla="*/ 1235628 h 1235628"/>
              <a:gd name="connsiteX4" fmla="*/ 0 w 3089071"/>
              <a:gd name="connsiteY4" fmla="*/ 1235628 h 1235628"/>
              <a:gd name="connsiteX5" fmla="*/ 617814 w 3089071"/>
              <a:gd name="connsiteY5" fmla="*/ 617814 h 1235628"/>
              <a:gd name="connsiteX6" fmla="*/ 0 w 3089071"/>
              <a:gd name="connsiteY6" fmla="*/ 0 h 123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9071" h="1235628">
                <a:moveTo>
                  <a:pt x="0" y="0"/>
                </a:moveTo>
                <a:lnTo>
                  <a:pt x="2471257" y="0"/>
                </a:lnTo>
                <a:lnTo>
                  <a:pt x="3089071" y="617814"/>
                </a:lnTo>
                <a:lnTo>
                  <a:pt x="2471257" y="1235628"/>
                </a:lnTo>
                <a:lnTo>
                  <a:pt x="0" y="1235628"/>
                </a:lnTo>
                <a:lnTo>
                  <a:pt x="617814" y="617814"/>
                </a:lnTo>
                <a:lnTo>
                  <a:pt x="0" y="0"/>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0" vert="horz" wrap="square" lIns="697824" tIns="26670" rIns="644484" bIns="26670" numCol="1" spcCol="1270" anchor="ctr" anchorCtr="0">
            <a:noAutofit/>
          </a:bodyPr>
          <a:lstStyle/>
          <a:p>
            <a:pPr lvl="0" algn="ctr" defTabSz="889000">
              <a:lnSpc>
                <a:spcPct val="90000"/>
              </a:lnSpc>
              <a:spcBef>
                <a:spcPct val="0"/>
              </a:spcBef>
              <a:spcAft>
                <a:spcPct val="35000"/>
              </a:spcAft>
            </a:pPr>
            <a:r>
              <a:rPr lang="en-IN" sz="2000" dirty="0"/>
              <a:t>Data integrity in online code completion services</a:t>
            </a:r>
          </a:p>
        </p:txBody>
      </p:sp>
      <p:sp>
        <p:nvSpPr>
          <p:cNvPr id="7" name="Freeform: Shape 6">
            <a:extLst>
              <a:ext uri="{FF2B5EF4-FFF2-40B4-BE49-F238E27FC236}">
                <a16:creationId xmlns:a16="http://schemas.microsoft.com/office/drawing/2014/main" id="{51B69C27-8BB5-AAFE-A57B-34A634F41B30}"/>
              </a:ext>
            </a:extLst>
          </p:cNvPr>
          <p:cNvSpPr/>
          <p:nvPr/>
        </p:nvSpPr>
        <p:spPr>
          <a:xfrm>
            <a:off x="7331628" y="2870818"/>
            <a:ext cx="3089071" cy="1235628"/>
          </a:xfrm>
          <a:custGeom>
            <a:avLst/>
            <a:gdLst>
              <a:gd name="connsiteX0" fmla="*/ 0 w 3089071"/>
              <a:gd name="connsiteY0" fmla="*/ 0 h 1235628"/>
              <a:gd name="connsiteX1" fmla="*/ 2471257 w 3089071"/>
              <a:gd name="connsiteY1" fmla="*/ 0 h 1235628"/>
              <a:gd name="connsiteX2" fmla="*/ 3089071 w 3089071"/>
              <a:gd name="connsiteY2" fmla="*/ 617814 h 1235628"/>
              <a:gd name="connsiteX3" fmla="*/ 2471257 w 3089071"/>
              <a:gd name="connsiteY3" fmla="*/ 1235628 h 1235628"/>
              <a:gd name="connsiteX4" fmla="*/ 0 w 3089071"/>
              <a:gd name="connsiteY4" fmla="*/ 1235628 h 1235628"/>
              <a:gd name="connsiteX5" fmla="*/ 617814 w 3089071"/>
              <a:gd name="connsiteY5" fmla="*/ 617814 h 1235628"/>
              <a:gd name="connsiteX6" fmla="*/ 0 w 3089071"/>
              <a:gd name="connsiteY6" fmla="*/ 0 h 123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9071" h="1235628">
                <a:moveTo>
                  <a:pt x="0" y="0"/>
                </a:moveTo>
                <a:lnTo>
                  <a:pt x="2471257" y="0"/>
                </a:lnTo>
                <a:lnTo>
                  <a:pt x="3089071" y="617814"/>
                </a:lnTo>
                <a:lnTo>
                  <a:pt x="2471257" y="1235628"/>
                </a:lnTo>
                <a:lnTo>
                  <a:pt x="0" y="1235628"/>
                </a:lnTo>
                <a:lnTo>
                  <a:pt x="617814" y="617814"/>
                </a:lnTo>
                <a:lnTo>
                  <a:pt x="0" y="0"/>
                </a:lnTo>
                <a:close/>
              </a:path>
            </a:pathLst>
          </a:cu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spcFirstLastPara="0" vert="horz" wrap="square" lIns="697824" tIns="26670" rIns="644484" bIns="26670" numCol="1" spcCol="1270" anchor="ctr" anchorCtr="0">
            <a:noAutofit/>
          </a:bodyPr>
          <a:lstStyle/>
          <a:p>
            <a:pPr lvl="0" algn="ctr" defTabSz="889000">
              <a:lnSpc>
                <a:spcPct val="90000"/>
              </a:lnSpc>
              <a:spcBef>
                <a:spcPct val="0"/>
              </a:spcBef>
              <a:spcAft>
                <a:spcPct val="35000"/>
              </a:spcAft>
            </a:pPr>
            <a:r>
              <a:rPr lang="en-IN" sz="2000" dirty="0"/>
              <a:t>Inability to create functionally accurate code</a:t>
            </a:r>
          </a:p>
        </p:txBody>
      </p:sp>
    </p:spTree>
    <p:extLst>
      <p:ext uri="{BB962C8B-B14F-4D97-AF65-F5344CB8AC3E}">
        <p14:creationId xmlns:p14="http://schemas.microsoft.com/office/powerpoint/2010/main" val="423407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endCondLst>
                                    <p:cond evt="onNext" delay="0">
                                      <p:tgtEl>
                                        <p:sldTgt/>
                                      </p:tgtEl>
                                    </p:cond>
                                  </p:endCondLst>
                                  <p:childTnLst>
                                    <p:set>
                                      <p:cBhvr>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par>
                                <p:cTn id="8" presetID="9" presetClass="emph" presetSubtype="0" grpId="0" nodeType="withEffect">
                                  <p:stCondLst>
                                    <p:cond delay="0"/>
                                  </p:stCondLst>
                                  <p:endCondLst>
                                    <p:cond evt="onNext" delay="0">
                                      <p:tgtEl>
                                        <p:sldTgt/>
                                      </p:tgtEl>
                                    </p:cond>
                                  </p:endCondLst>
                                  <p:childTnLst>
                                    <p:set>
                                      <p:cBhvr>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0" nodeType="clickEffect">
                                  <p:stCondLst>
                                    <p:cond delay="0"/>
                                  </p:stCondLst>
                                  <p:childTnLst>
                                    <p:set>
                                      <p:cBhvr>
                                        <p:cTn id="14" dur="indefinite"/>
                                        <p:tgtEl>
                                          <p:spTgt spid="5"/>
                                        </p:tgtEl>
                                        <p:attrNameLst>
                                          <p:attrName>style.opacity</p:attrName>
                                        </p:attrNameLst>
                                      </p:cBhvr>
                                      <p:to>
                                        <p:strVal val="0.5"/>
                                      </p:to>
                                    </p:set>
                                    <p:animEffect filter="image" prLst="opacity: 0.5">
                                      <p:cBhvr rctx="IE">
                                        <p:cTn id="15" dur="indefinite"/>
                                        <p:tgtEl>
                                          <p:spTgt spid="5"/>
                                        </p:tgtEl>
                                      </p:cBhvr>
                                    </p:animEffect>
                                  </p:childTnLst>
                                </p:cTn>
                              </p:par>
                              <p:par>
                                <p:cTn id="16" presetID="9" presetClass="emph" presetSubtype="0" grpId="1" nodeType="withEffect">
                                  <p:stCondLst>
                                    <p:cond delay="0"/>
                                  </p:stCondLst>
                                  <p:endCondLst>
                                    <p:cond evt="onNext" delay="0">
                                      <p:tgtEl>
                                        <p:sldTgt/>
                                      </p:tgtEl>
                                    </p:cond>
                                  </p:endCondLst>
                                  <p:childTnLst>
                                    <p:set>
                                      <p:cBhvr>
                                        <p:cTn id="17" dur="indefinite"/>
                                        <p:tgtEl>
                                          <p:spTgt spid="7"/>
                                        </p:tgtEl>
                                        <p:attrNameLst>
                                          <p:attrName>style.opacity</p:attrName>
                                        </p:attrNameLst>
                                      </p:cBhvr>
                                      <p:to>
                                        <p:strVal val="0.5"/>
                                      </p:to>
                                    </p:set>
                                    <p:animEffect filter="image" prLst="opacity: 0.5">
                                      <p:cBhvr rctx="IE">
                                        <p:cTn id="18" dur="indefinite"/>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1" nodeType="clickEffect">
                                  <p:stCondLst>
                                    <p:cond delay="0"/>
                                  </p:stCondLst>
                                  <p:childTnLst>
                                    <p:set>
                                      <p:cBhvr>
                                        <p:cTn id="22" dur="indefinite"/>
                                        <p:tgtEl>
                                          <p:spTgt spid="6"/>
                                        </p:tgtEl>
                                        <p:attrNameLst>
                                          <p:attrName>style.opacity</p:attrName>
                                        </p:attrNameLst>
                                      </p:cBhvr>
                                      <p:to>
                                        <p:strVal val="0.5"/>
                                      </p:to>
                                    </p:set>
                                    <p:animEffect filter="image" prLst="opacity: 0.5">
                                      <p:cBhvr rctx="IE">
                                        <p:cTn id="23"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595A0-FE1A-D3E3-EEB4-8BCC9948F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89A78-D018-58D4-DE74-B60F1A7EC475}"/>
              </a:ext>
            </a:extLst>
          </p:cNvPr>
          <p:cNvSpPr>
            <a:spLocks noGrp="1"/>
          </p:cNvSpPr>
          <p:nvPr>
            <p:ph type="title"/>
          </p:nvPr>
        </p:nvSpPr>
        <p:spPr/>
        <p:txBody>
          <a:bodyPr anchor="ctr"/>
          <a:lstStyle/>
          <a:p>
            <a:r>
              <a:rPr lang="en-IN" dirty="0">
                <a:solidFill>
                  <a:schemeClr val="tx1"/>
                </a:solidFill>
              </a:rPr>
              <a:t>Overview of proposed approach</a:t>
            </a:r>
          </a:p>
        </p:txBody>
      </p:sp>
      <p:sp>
        <p:nvSpPr>
          <p:cNvPr id="4" name="Slide Number Placeholder 3">
            <a:extLst>
              <a:ext uri="{FF2B5EF4-FFF2-40B4-BE49-F238E27FC236}">
                <a16:creationId xmlns:a16="http://schemas.microsoft.com/office/drawing/2014/main" id="{AB4B5D01-15D0-68EA-AFAB-94291F9662F1}"/>
              </a:ext>
            </a:extLst>
          </p:cNvPr>
          <p:cNvSpPr>
            <a:spLocks noGrp="1"/>
          </p:cNvSpPr>
          <p:nvPr>
            <p:ph type="sldNum" sz="quarter" idx="12"/>
          </p:nvPr>
        </p:nvSpPr>
        <p:spPr/>
        <p:txBody>
          <a:bodyPr/>
          <a:lstStyle/>
          <a:p>
            <a:fld id="{B5CEABB6-07DC-46E8-9B57-56EC44A396E5}" type="slidenum">
              <a:rPr lang="en-US" smtClean="0"/>
              <a:t>22</a:t>
            </a:fld>
            <a:endParaRPr lang="en-US" dirty="0"/>
          </a:p>
        </p:txBody>
      </p:sp>
      <p:grpSp>
        <p:nvGrpSpPr>
          <p:cNvPr id="170" name="Group 169">
            <a:extLst>
              <a:ext uri="{FF2B5EF4-FFF2-40B4-BE49-F238E27FC236}">
                <a16:creationId xmlns:a16="http://schemas.microsoft.com/office/drawing/2014/main" id="{ED852781-7A2A-8993-FB93-231B0D27BD54}"/>
              </a:ext>
            </a:extLst>
          </p:cNvPr>
          <p:cNvGrpSpPr/>
          <p:nvPr/>
        </p:nvGrpSpPr>
        <p:grpSpPr>
          <a:xfrm>
            <a:off x="474573" y="2882308"/>
            <a:ext cx="2873820" cy="1813401"/>
            <a:chOff x="611677" y="2882308"/>
            <a:chExt cx="2736716" cy="1813401"/>
          </a:xfrm>
        </p:grpSpPr>
        <p:sp>
          <p:nvSpPr>
            <p:cNvPr id="52" name="Rounded Rectangle 178">
              <a:extLst>
                <a:ext uri="{FF2B5EF4-FFF2-40B4-BE49-F238E27FC236}">
                  <a16:creationId xmlns:a16="http://schemas.microsoft.com/office/drawing/2014/main" id="{CB999CB7-FBD4-EEC4-23CD-B25F2CBE6092}"/>
                </a:ext>
              </a:extLst>
            </p:cNvPr>
            <p:cNvSpPr/>
            <p:nvPr/>
          </p:nvSpPr>
          <p:spPr>
            <a:xfrm>
              <a:off x="677098" y="2882308"/>
              <a:ext cx="2671295" cy="1647885"/>
            </a:xfrm>
            <a:prstGeom prst="roundRect">
              <a:avLst>
                <a:gd name="adj" fmla="val 5326"/>
              </a:avLst>
            </a:prstGeom>
            <a:solidFill>
              <a:srgbClr val="FFC80A">
                <a:alpha val="1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42"/>
            </a:p>
          </p:txBody>
        </p:sp>
        <p:grpSp>
          <p:nvGrpSpPr>
            <p:cNvPr id="55" name="Google Shape;60;p14">
              <a:extLst>
                <a:ext uri="{FF2B5EF4-FFF2-40B4-BE49-F238E27FC236}">
                  <a16:creationId xmlns:a16="http://schemas.microsoft.com/office/drawing/2014/main" id="{B57BD652-45E6-4938-02E5-2EDC3E60D161}"/>
                </a:ext>
              </a:extLst>
            </p:cNvPr>
            <p:cNvGrpSpPr/>
            <p:nvPr/>
          </p:nvGrpSpPr>
          <p:grpSpPr>
            <a:xfrm>
              <a:off x="611677" y="3099380"/>
              <a:ext cx="1115859" cy="1165306"/>
              <a:chOff x="156300" y="1633600"/>
              <a:chExt cx="1153200" cy="1204300"/>
            </a:xfrm>
          </p:grpSpPr>
          <p:pic>
            <p:nvPicPr>
              <p:cNvPr id="168" name="Google Shape;61;p14" title="File:GitHub Mark.png - Wikimedia Commons">
                <a:extLst>
                  <a:ext uri="{FF2B5EF4-FFF2-40B4-BE49-F238E27FC236}">
                    <a16:creationId xmlns:a16="http://schemas.microsoft.com/office/drawing/2014/main" id="{2B2FAAA6-9A6E-D97E-F11C-494A0801CE38}"/>
                  </a:ext>
                </a:extLst>
              </p:cNvPr>
              <p:cNvPicPr preferRelativeResize="0"/>
              <p:nvPr/>
            </p:nvPicPr>
            <p:blipFill>
              <a:blip r:embed="rId3">
                <a:alphaModFix/>
              </a:blip>
              <a:stretch>
                <a:fillRect/>
              </a:stretch>
            </p:blipFill>
            <p:spPr>
              <a:xfrm>
                <a:off x="399300" y="1633600"/>
                <a:ext cx="667197" cy="650573"/>
              </a:xfrm>
              <a:prstGeom prst="rect">
                <a:avLst/>
              </a:prstGeom>
              <a:noFill/>
              <a:ln>
                <a:noFill/>
              </a:ln>
            </p:spPr>
          </p:pic>
          <p:sp>
            <p:nvSpPr>
              <p:cNvPr id="169" name="Google Shape;62;p14">
                <a:extLst>
                  <a:ext uri="{FF2B5EF4-FFF2-40B4-BE49-F238E27FC236}">
                    <a16:creationId xmlns:a16="http://schemas.microsoft.com/office/drawing/2014/main" id="{B6A134F2-2B95-07C1-5E5A-EF688D61D8AA}"/>
                  </a:ext>
                </a:extLst>
              </p:cNvPr>
              <p:cNvSpPr txBox="1"/>
              <p:nvPr/>
            </p:nvSpPr>
            <p:spPr>
              <a:xfrm>
                <a:off x="156300" y="2363900"/>
                <a:ext cx="1153200" cy="4740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161" dirty="0">
                    <a:solidFill>
                      <a:schemeClr val="dk1"/>
                    </a:solidFill>
                    <a:latin typeface="Roboto"/>
                    <a:ea typeface="Roboto"/>
                    <a:cs typeface="Roboto"/>
                    <a:sym typeface="Roboto"/>
                  </a:rPr>
                  <a:t>Code </a:t>
                </a:r>
                <a:endParaRPr sz="1161" dirty="0">
                  <a:solidFill>
                    <a:schemeClr val="dk1"/>
                  </a:solidFill>
                  <a:latin typeface="Roboto"/>
                  <a:ea typeface="Roboto"/>
                  <a:cs typeface="Roboto"/>
                  <a:sym typeface="Roboto"/>
                </a:endParaRPr>
              </a:p>
              <a:p>
                <a:pPr algn="ctr"/>
                <a:r>
                  <a:rPr lang="en-GB" sz="1161" dirty="0">
                    <a:solidFill>
                      <a:schemeClr val="dk1"/>
                    </a:solidFill>
                    <a:latin typeface="Roboto"/>
                    <a:ea typeface="Roboto"/>
                    <a:cs typeface="Roboto"/>
                    <a:sym typeface="Roboto"/>
                  </a:rPr>
                  <a:t>Repositories</a:t>
                </a:r>
                <a:endParaRPr sz="1161" dirty="0">
                  <a:solidFill>
                    <a:schemeClr val="dk1"/>
                  </a:solidFill>
                  <a:latin typeface="Roboto"/>
                  <a:ea typeface="Roboto"/>
                  <a:cs typeface="Roboto"/>
                  <a:sym typeface="Roboto"/>
                </a:endParaRPr>
              </a:p>
            </p:txBody>
          </p:sp>
        </p:grpSp>
        <p:grpSp>
          <p:nvGrpSpPr>
            <p:cNvPr id="56" name="Google Shape;63;p14">
              <a:extLst>
                <a:ext uri="{FF2B5EF4-FFF2-40B4-BE49-F238E27FC236}">
                  <a16:creationId xmlns:a16="http://schemas.microsoft.com/office/drawing/2014/main" id="{1CFE2438-822D-E5E3-A372-4B329A2B69C2}"/>
                </a:ext>
              </a:extLst>
            </p:cNvPr>
            <p:cNvGrpSpPr/>
            <p:nvPr/>
          </p:nvGrpSpPr>
          <p:grpSpPr>
            <a:xfrm>
              <a:off x="1801269" y="3099379"/>
              <a:ext cx="1344895" cy="1165305"/>
              <a:chOff x="1230850" y="1633600"/>
              <a:chExt cx="1389900" cy="1204300"/>
            </a:xfrm>
          </p:grpSpPr>
          <p:pic>
            <p:nvPicPr>
              <p:cNvPr id="166" name="Google Shape;64;p14">
                <a:extLst>
                  <a:ext uri="{FF2B5EF4-FFF2-40B4-BE49-F238E27FC236}">
                    <a16:creationId xmlns:a16="http://schemas.microsoft.com/office/drawing/2014/main" id="{BB43CB83-45E1-4136-F5D1-CAC940CF8D8B}"/>
                  </a:ext>
                </a:extLst>
              </p:cNvPr>
              <p:cNvPicPr preferRelativeResize="0"/>
              <p:nvPr/>
            </p:nvPicPr>
            <p:blipFill>
              <a:blip r:embed="rId4">
                <a:alphaModFix/>
              </a:blip>
              <a:stretch>
                <a:fillRect/>
              </a:stretch>
            </p:blipFill>
            <p:spPr>
              <a:xfrm>
                <a:off x="1540900" y="1633600"/>
                <a:ext cx="769800" cy="769800"/>
              </a:xfrm>
              <a:prstGeom prst="rect">
                <a:avLst/>
              </a:prstGeom>
              <a:noFill/>
              <a:ln>
                <a:noFill/>
              </a:ln>
            </p:spPr>
          </p:pic>
          <p:sp>
            <p:nvSpPr>
              <p:cNvPr id="167" name="Google Shape;65;p14">
                <a:extLst>
                  <a:ext uri="{FF2B5EF4-FFF2-40B4-BE49-F238E27FC236}">
                    <a16:creationId xmlns:a16="http://schemas.microsoft.com/office/drawing/2014/main" id="{4DEC9A6E-A317-3FCB-9BB8-094E3E36FAC8}"/>
                  </a:ext>
                </a:extLst>
              </p:cNvPr>
              <p:cNvSpPr txBox="1"/>
              <p:nvPr/>
            </p:nvSpPr>
            <p:spPr>
              <a:xfrm>
                <a:off x="1230850" y="2363900"/>
                <a:ext cx="1389900" cy="4740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161" dirty="0" err="1">
                    <a:solidFill>
                      <a:schemeClr val="dk1"/>
                    </a:solidFill>
                    <a:latin typeface="Roboto"/>
                    <a:ea typeface="Roboto"/>
                    <a:cs typeface="Roboto"/>
                    <a:sym typeface="Roboto"/>
                  </a:rPr>
                  <a:t>RefactoringMiner</a:t>
                </a:r>
                <a:endParaRPr sz="1161" dirty="0">
                  <a:solidFill>
                    <a:schemeClr val="dk1"/>
                  </a:solidFill>
                  <a:latin typeface="Roboto"/>
                  <a:ea typeface="Roboto"/>
                  <a:cs typeface="Roboto"/>
                  <a:sym typeface="Roboto"/>
                </a:endParaRPr>
              </a:p>
            </p:txBody>
          </p:sp>
        </p:grpSp>
        <p:sp>
          <p:nvSpPr>
            <p:cNvPr id="59" name="Google Shape;74;p14">
              <a:extLst>
                <a:ext uri="{FF2B5EF4-FFF2-40B4-BE49-F238E27FC236}">
                  <a16:creationId xmlns:a16="http://schemas.microsoft.com/office/drawing/2014/main" id="{1C986198-8651-B4FD-BDF4-97DB82BB219D}"/>
                </a:ext>
              </a:extLst>
            </p:cNvPr>
            <p:cNvSpPr/>
            <p:nvPr/>
          </p:nvSpPr>
          <p:spPr>
            <a:xfrm>
              <a:off x="1668076" y="3455609"/>
              <a:ext cx="266483" cy="2017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60" name="Google Shape;75;p14">
              <a:extLst>
                <a:ext uri="{FF2B5EF4-FFF2-40B4-BE49-F238E27FC236}">
                  <a16:creationId xmlns:a16="http://schemas.microsoft.com/office/drawing/2014/main" id="{5A5EEF4B-8B43-61BC-50BF-F38669E3A4CB}"/>
                </a:ext>
              </a:extLst>
            </p:cNvPr>
            <p:cNvSpPr/>
            <p:nvPr/>
          </p:nvSpPr>
          <p:spPr>
            <a:xfrm rot="19799979">
              <a:off x="3061297" y="3324878"/>
              <a:ext cx="266480" cy="2018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61" name="Google Shape;76;p14">
              <a:extLst>
                <a:ext uri="{FF2B5EF4-FFF2-40B4-BE49-F238E27FC236}">
                  <a16:creationId xmlns:a16="http://schemas.microsoft.com/office/drawing/2014/main" id="{DE51201A-FE2F-00B5-5681-273EF55C9964}"/>
                </a:ext>
              </a:extLst>
            </p:cNvPr>
            <p:cNvSpPr/>
            <p:nvPr/>
          </p:nvSpPr>
          <p:spPr>
            <a:xfrm rot="1803263">
              <a:off x="3061225" y="3633009"/>
              <a:ext cx="266625" cy="2018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103" name="Oval 102">
              <a:extLst>
                <a:ext uri="{FF2B5EF4-FFF2-40B4-BE49-F238E27FC236}">
                  <a16:creationId xmlns:a16="http://schemas.microsoft.com/office/drawing/2014/main" id="{E6D796BE-6DA1-126E-A085-39C583381337}"/>
                </a:ext>
              </a:extLst>
            </p:cNvPr>
            <p:cNvSpPr/>
            <p:nvPr/>
          </p:nvSpPr>
          <p:spPr>
            <a:xfrm>
              <a:off x="747365" y="4280452"/>
              <a:ext cx="198061" cy="192209"/>
            </a:xfrm>
            <a:prstGeom prst="ellipse">
              <a:avLst/>
            </a:prstGeom>
            <a:solidFill>
              <a:schemeClr val="tx1">
                <a:lumMod val="50000"/>
                <a:lumOff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61" b="1">
                  <a:latin typeface="Roboto" panose="02000000000000000000" pitchFamily="2" charset="0"/>
                  <a:ea typeface="Roboto" panose="02000000000000000000" pitchFamily="2" charset="0"/>
                  <a:cs typeface="Roboto" panose="02000000000000000000" pitchFamily="2" charset="0"/>
                </a:rPr>
                <a:t>1</a:t>
              </a:r>
            </a:p>
          </p:txBody>
        </p:sp>
        <p:sp>
          <p:nvSpPr>
            <p:cNvPr id="104" name="TextBox 179">
              <a:extLst>
                <a:ext uri="{FF2B5EF4-FFF2-40B4-BE49-F238E27FC236}">
                  <a16:creationId xmlns:a16="http://schemas.microsoft.com/office/drawing/2014/main" id="{7DBF16DD-F308-9989-425E-3118B628EF38}"/>
                </a:ext>
              </a:extLst>
            </p:cNvPr>
            <p:cNvSpPr txBox="1"/>
            <p:nvPr/>
          </p:nvSpPr>
          <p:spPr>
            <a:xfrm>
              <a:off x="922003" y="4246099"/>
              <a:ext cx="1459789" cy="449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61" dirty="0"/>
                <a:t>Dataset Generation</a:t>
              </a:r>
            </a:p>
          </p:txBody>
        </p:sp>
      </p:grpSp>
      <p:sp>
        <p:nvSpPr>
          <p:cNvPr id="75" name="Google Shape;100;p14">
            <a:extLst>
              <a:ext uri="{FF2B5EF4-FFF2-40B4-BE49-F238E27FC236}">
                <a16:creationId xmlns:a16="http://schemas.microsoft.com/office/drawing/2014/main" id="{641138E5-AD98-4329-183A-DE65EE2FE0D4}"/>
              </a:ext>
            </a:extLst>
          </p:cNvPr>
          <p:cNvSpPr txBox="1"/>
          <p:nvPr/>
        </p:nvSpPr>
        <p:spPr>
          <a:xfrm>
            <a:off x="8098889" y="2977191"/>
            <a:ext cx="528639" cy="249065"/>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68">
                <a:solidFill>
                  <a:schemeClr val="dk1"/>
                </a:solidFill>
                <a:latin typeface="Roboto"/>
                <a:ea typeface="Roboto"/>
                <a:cs typeface="Roboto"/>
                <a:sym typeface="Roboto"/>
              </a:rPr>
              <a:t>Loss</a:t>
            </a:r>
            <a:endParaRPr sz="968">
              <a:solidFill>
                <a:schemeClr val="dk1"/>
              </a:solidFill>
              <a:latin typeface="Roboto"/>
              <a:ea typeface="Roboto"/>
              <a:cs typeface="Roboto"/>
              <a:sym typeface="Roboto"/>
            </a:endParaRPr>
          </a:p>
        </p:txBody>
      </p:sp>
      <p:sp>
        <p:nvSpPr>
          <p:cNvPr id="77" name="Google Shape;100;p14">
            <a:extLst>
              <a:ext uri="{FF2B5EF4-FFF2-40B4-BE49-F238E27FC236}">
                <a16:creationId xmlns:a16="http://schemas.microsoft.com/office/drawing/2014/main" id="{AA1B3675-7FE8-82A0-DACE-5635EAD94CD9}"/>
              </a:ext>
            </a:extLst>
          </p:cNvPr>
          <p:cNvSpPr txBox="1"/>
          <p:nvPr/>
        </p:nvSpPr>
        <p:spPr>
          <a:xfrm>
            <a:off x="6474134" y="1899831"/>
            <a:ext cx="1678509" cy="249065"/>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161">
                <a:solidFill>
                  <a:schemeClr val="dk1"/>
                </a:solidFill>
                <a:latin typeface="Roboto"/>
                <a:ea typeface="Roboto"/>
                <a:cs typeface="Roboto"/>
                <a:sym typeface="Roboto"/>
              </a:rPr>
              <a:t>Update model weights</a:t>
            </a:r>
            <a:endParaRPr sz="1161">
              <a:solidFill>
                <a:schemeClr val="dk1"/>
              </a:solidFill>
              <a:latin typeface="Roboto"/>
              <a:ea typeface="Roboto"/>
              <a:cs typeface="Roboto"/>
              <a:sym typeface="Roboto"/>
            </a:endParaRPr>
          </a:p>
        </p:txBody>
      </p:sp>
      <p:grpSp>
        <p:nvGrpSpPr>
          <p:cNvPr id="49" name="Group 48">
            <a:extLst>
              <a:ext uri="{FF2B5EF4-FFF2-40B4-BE49-F238E27FC236}">
                <a16:creationId xmlns:a16="http://schemas.microsoft.com/office/drawing/2014/main" id="{DDDFE260-3C07-8718-B7A0-725D053B1EF1}"/>
              </a:ext>
            </a:extLst>
          </p:cNvPr>
          <p:cNvGrpSpPr/>
          <p:nvPr/>
        </p:nvGrpSpPr>
        <p:grpSpPr>
          <a:xfrm>
            <a:off x="3366527" y="1330653"/>
            <a:ext cx="7437043" cy="2267617"/>
            <a:chOff x="3366527" y="1330653"/>
            <a:chExt cx="7437043" cy="2267617"/>
          </a:xfrm>
        </p:grpSpPr>
        <p:sp>
          <p:nvSpPr>
            <p:cNvPr id="53" name="Rounded Rectangle 170">
              <a:extLst>
                <a:ext uri="{FF2B5EF4-FFF2-40B4-BE49-F238E27FC236}">
                  <a16:creationId xmlns:a16="http://schemas.microsoft.com/office/drawing/2014/main" id="{E436D0D2-62E4-EDA7-65F7-3BACB331727A}"/>
                </a:ext>
              </a:extLst>
            </p:cNvPr>
            <p:cNvSpPr/>
            <p:nvPr/>
          </p:nvSpPr>
          <p:spPr>
            <a:xfrm>
              <a:off x="3366527" y="1330653"/>
              <a:ext cx="7437043" cy="2267617"/>
            </a:xfrm>
            <a:prstGeom prst="roundRect">
              <a:avLst>
                <a:gd name="adj" fmla="val 5326"/>
              </a:avLst>
            </a:prstGeom>
            <a:solidFill>
              <a:srgbClr val="F9EEC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42" dirty="0">
                <a:latin typeface="Garamond" panose="02020404030301010803" pitchFamily="18" charset="0"/>
              </a:endParaRPr>
            </a:p>
          </p:txBody>
        </p:sp>
        <p:grpSp>
          <p:nvGrpSpPr>
            <p:cNvPr id="57" name="Google Shape;66;p14">
              <a:extLst>
                <a:ext uri="{FF2B5EF4-FFF2-40B4-BE49-F238E27FC236}">
                  <a16:creationId xmlns:a16="http://schemas.microsoft.com/office/drawing/2014/main" id="{3826CF2B-C888-DC0E-DFC8-9900FED51299}"/>
                </a:ext>
              </a:extLst>
            </p:cNvPr>
            <p:cNvGrpSpPr/>
            <p:nvPr/>
          </p:nvGrpSpPr>
          <p:grpSpPr>
            <a:xfrm>
              <a:off x="3490286" y="2208273"/>
              <a:ext cx="875793" cy="1033878"/>
              <a:chOff x="2805113" y="2339000"/>
              <a:chExt cx="905100" cy="1068475"/>
            </a:xfrm>
          </p:grpSpPr>
          <p:pic>
            <p:nvPicPr>
              <p:cNvPr id="164" name="Google Shape;67;p14">
                <a:extLst>
                  <a:ext uri="{FF2B5EF4-FFF2-40B4-BE49-F238E27FC236}">
                    <a16:creationId xmlns:a16="http://schemas.microsoft.com/office/drawing/2014/main" id="{CE37D90B-7E05-5F76-95B6-F7A0578C42BC}"/>
                  </a:ext>
                </a:extLst>
              </p:cNvPr>
              <p:cNvPicPr preferRelativeResize="0"/>
              <p:nvPr/>
            </p:nvPicPr>
            <p:blipFill>
              <a:blip r:embed="rId5">
                <a:alphaModFix/>
              </a:blip>
              <a:stretch>
                <a:fillRect/>
              </a:stretch>
            </p:blipFill>
            <p:spPr>
              <a:xfrm>
                <a:off x="2960425" y="2339000"/>
                <a:ext cx="594476" cy="594476"/>
              </a:xfrm>
              <a:prstGeom prst="rect">
                <a:avLst/>
              </a:prstGeom>
              <a:noFill/>
              <a:ln>
                <a:noFill/>
              </a:ln>
            </p:spPr>
          </p:pic>
          <p:sp>
            <p:nvSpPr>
              <p:cNvPr id="165" name="Google Shape;68;p14">
                <a:extLst>
                  <a:ext uri="{FF2B5EF4-FFF2-40B4-BE49-F238E27FC236}">
                    <a16:creationId xmlns:a16="http://schemas.microsoft.com/office/drawing/2014/main" id="{A26164A9-53D6-597C-311B-7891DD041400}"/>
                  </a:ext>
                </a:extLst>
              </p:cNvPr>
              <p:cNvSpPr txBox="1"/>
              <p:nvPr/>
            </p:nvSpPr>
            <p:spPr>
              <a:xfrm>
                <a:off x="2805113" y="2933475"/>
                <a:ext cx="905100" cy="4740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161">
                    <a:solidFill>
                      <a:schemeClr val="dk1"/>
                    </a:solidFill>
                    <a:latin typeface="Roboto"/>
                    <a:ea typeface="Roboto"/>
                    <a:cs typeface="Roboto"/>
                    <a:sym typeface="Roboto"/>
                  </a:rPr>
                  <a:t>Finetuning Dataset</a:t>
                </a:r>
                <a:endParaRPr sz="1161">
                  <a:solidFill>
                    <a:schemeClr val="dk1"/>
                  </a:solidFill>
                  <a:latin typeface="Roboto"/>
                  <a:ea typeface="Roboto"/>
                  <a:cs typeface="Roboto"/>
                  <a:sym typeface="Roboto"/>
                </a:endParaRPr>
              </a:p>
            </p:txBody>
          </p:sp>
        </p:grpSp>
        <p:grpSp>
          <p:nvGrpSpPr>
            <p:cNvPr id="62" name="Google Shape;78;p14">
              <a:extLst>
                <a:ext uri="{FF2B5EF4-FFF2-40B4-BE49-F238E27FC236}">
                  <a16:creationId xmlns:a16="http://schemas.microsoft.com/office/drawing/2014/main" id="{A08781A7-B64E-819E-0866-D494369375E3}"/>
                </a:ext>
              </a:extLst>
            </p:cNvPr>
            <p:cNvGrpSpPr/>
            <p:nvPr/>
          </p:nvGrpSpPr>
          <p:grpSpPr>
            <a:xfrm>
              <a:off x="4793116" y="2870817"/>
              <a:ext cx="331797" cy="411336"/>
              <a:chOff x="4291900" y="2359200"/>
              <a:chExt cx="342900" cy="425100"/>
            </a:xfrm>
          </p:grpSpPr>
          <p:sp>
            <p:nvSpPr>
              <p:cNvPr id="155" name="Google Shape;79;p14">
                <a:extLst>
                  <a:ext uri="{FF2B5EF4-FFF2-40B4-BE49-F238E27FC236}">
                    <a16:creationId xmlns:a16="http://schemas.microsoft.com/office/drawing/2014/main" id="{C0E0CD9A-24D2-B5D7-D651-A05AE8C91CE6}"/>
                  </a:ext>
                </a:extLst>
              </p:cNvPr>
              <p:cNvSpPr/>
              <p:nvPr/>
            </p:nvSpPr>
            <p:spPr>
              <a:xfrm>
                <a:off x="4291900" y="2359200"/>
                <a:ext cx="342900" cy="425100"/>
              </a:xfrm>
              <a:prstGeom prst="round1Rect">
                <a:avLst>
                  <a:gd name="adj" fmla="val 16667"/>
                </a:avLst>
              </a:prstGeom>
              <a:solidFill>
                <a:schemeClr val="lt1"/>
              </a:solidFill>
              <a:ln w="38100" cap="flat" cmpd="sng">
                <a:solidFill>
                  <a:srgbClr val="CC0000"/>
                </a:solidFill>
                <a:prstDash val="solid"/>
                <a:round/>
                <a:headEnd type="none" w="sm" len="sm"/>
                <a:tailEnd type="none" w="sm" len="sm"/>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548" b="1">
                  <a:solidFill>
                    <a:srgbClr val="38761D"/>
                  </a:solidFill>
                  <a:latin typeface="Roboto"/>
                  <a:ea typeface="Roboto"/>
                  <a:cs typeface="Roboto"/>
                  <a:sym typeface="Roboto"/>
                </a:endParaRPr>
              </a:p>
            </p:txBody>
          </p:sp>
          <p:cxnSp>
            <p:nvCxnSpPr>
              <p:cNvPr id="156" name="Google Shape;80;p14">
                <a:extLst>
                  <a:ext uri="{FF2B5EF4-FFF2-40B4-BE49-F238E27FC236}">
                    <a16:creationId xmlns:a16="http://schemas.microsoft.com/office/drawing/2014/main" id="{7C64A45F-7F34-6347-FC22-20B6645CA3A9}"/>
                  </a:ext>
                </a:extLst>
              </p:cNvPr>
              <p:cNvCxnSpPr/>
              <p:nvPr/>
            </p:nvCxnSpPr>
            <p:spPr>
              <a:xfrm>
                <a:off x="4355200" y="2472475"/>
                <a:ext cx="212100" cy="0"/>
              </a:xfrm>
              <a:prstGeom prst="straightConnector1">
                <a:avLst/>
              </a:prstGeom>
              <a:noFill/>
              <a:ln w="28575" cap="flat" cmpd="sng">
                <a:solidFill>
                  <a:srgbClr val="CC0000"/>
                </a:solidFill>
                <a:prstDash val="solid"/>
                <a:round/>
                <a:headEnd type="none" w="med" len="med"/>
                <a:tailEnd type="none" w="med" len="med"/>
              </a:ln>
            </p:spPr>
          </p:cxnSp>
          <p:cxnSp>
            <p:nvCxnSpPr>
              <p:cNvPr id="157" name="Google Shape;81;p14">
                <a:extLst>
                  <a:ext uri="{FF2B5EF4-FFF2-40B4-BE49-F238E27FC236}">
                    <a16:creationId xmlns:a16="http://schemas.microsoft.com/office/drawing/2014/main" id="{E4AC2F64-3B4F-1D63-4A8A-2018AE1E1807}"/>
                  </a:ext>
                </a:extLst>
              </p:cNvPr>
              <p:cNvCxnSpPr/>
              <p:nvPr/>
            </p:nvCxnSpPr>
            <p:spPr>
              <a:xfrm>
                <a:off x="4357300" y="2537900"/>
                <a:ext cx="212100" cy="0"/>
              </a:xfrm>
              <a:prstGeom prst="straightConnector1">
                <a:avLst/>
              </a:prstGeom>
              <a:noFill/>
              <a:ln w="28575" cap="flat" cmpd="sng">
                <a:solidFill>
                  <a:srgbClr val="CC0000"/>
                </a:solidFill>
                <a:prstDash val="solid"/>
                <a:round/>
                <a:headEnd type="none" w="med" len="med"/>
                <a:tailEnd type="none" w="med" len="med"/>
              </a:ln>
            </p:spPr>
          </p:cxnSp>
          <p:cxnSp>
            <p:nvCxnSpPr>
              <p:cNvPr id="158" name="Google Shape;82;p14">
                <a:extLst>
                  <a:ext uri="{FF2B5EF4-FFF2-40B4-BE49-F238E27FC236}">
                    <a16:creationId xmlns:a16="http://schemas.microsoft.com/office/drawing/2014/main" id="{7C10000C-2991-A9E5-4EB4-5897677FC7FE}"/>
                  </a:ext>
                </a:extLst>
              </p:cNvPr>
              <p:cNvCxnSpPr/>
              <p:nvPr/>
            </p:nvCxnSpPr>
            <p:spPr>
              <a:xfrm>
                <a:off x="4357300" y="2603325"/>
                <a:ext cx="212100" cy="0"/>
              </a:xfrm>
              <a:prstGeom prst="straightConnector1">
                <a:avLst/>
              </a:prstGeom>
              <a:noFill/>
              <a:ln w="28575" cap="flat" cmpd="sng">
                <a:solidFill>
                  <a:srgbClr val="CC0000"/>
                </a:solidFill>
                <a:prstDash val="solid"/>
                <a:round/>
                <a:headEnd type="none" w="med" len="med"/>
                <a:tailEnd type="none" w="med" len="med"/>
              </a:ln>
            </p:spPr>
          </p:cxnSp>
          <p:cxnSp>
            <p:nvCxnSpPr>
              <p:cNvPr id="159" name="Google Shape;83;p14">
                <a:extLst>
                  <a:ext uri="{FF2B5EF4-FFF2-40B4-BE49-F238E27FC236}">
                    <a16:creationId xmlns:a16="http://schemas.microsoft.com/office/drawing/2014/main" id="{7E303CDA-A74C-4E97-5AD1-06B69CD46FAE}"/>
                  </a:ext>
                </a:extLst>
              </p:cNvPr>
              <p:cNvCxnSpPr/>
              <p:nvPr/>
            </p:nvCxnSpPr>
            <p:spPr>
              <a:xfrm>
                <a:off x="4357300" y="2660250"/>
                <a:ext cx="212100" cy="0"/>
              </a:xfrm>
              <a:prstGeom prst="straightConnector1">
                <a:avLst/>
              </a:prstGeom>
              <a:noFill/>
              <a:ln w="28575" cap="flat" cmpd="sng">
                <a:solidFill>
                  <a:srgbClr val="CC0000"/>
                </a:solidFill>
                <a:prstDash val="solid"/>
                <a:round/>
                <a:headEnd type="none" w="med" len="med"/>
                <a:tailEnd type="none" w="med" len="med"/>
              </a:ln>
            </p:spPr>
          </p:cxnSp>
        </p:grpSp>
        <p:sp>
          <p:nvSpPr>
            <p:cNvPr id="63" name="Google Shape;84;p14">
              <a:extLst>
                <a:ext uri="{FF2B5EF4-FFF2-40B4-BE49-F238E27FC236}">
                  <a16:creationId xmlns:a16="http://schemas.microsoft.com/office/drawing/2014/main" id="{B0210AFF-6C76-89AD-D8B0-6054490CFE27}"/>
                </a:ext>
              </a:extLst>
            </p:cNvPr>
            <p:cNvSpPr txBox="1"/>
            <p:nvPr/>
          </p:nvSpPr>
          <p:spPr>
            <a:xfrm>
              <a:off x="4356187" y="3354872"/>
              <a:ext cx="1217974" cy="193713"/>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00" dirty="0"/>
                <a:t>Refactoring Candidate Method</a:t>
              </a:r>
              <a:endParaRPr sz="968" dirty="0">
                <a:solidFill>
                  <a:schemeClr val="dk1"/>
                </a:solidFill>
                <a:latin typeface="Roboto"/>
                <a:ea typeface="Roboto"/>
                <a:cs typeface="Roboto"/>
                <a:sym typeface="Roboto"/>
              </a:endParaRPr>
            </a:p>
          </p:txBody>
        </p:sp>
        <p:grpSp>
          <p:nvGrpSpPr>
            <p:cNvPr id="64" name="Google Shape;85;p14">
              <a:extLst>
                <a:ext uri="{FF2B5EF4-FFF2-40B4-BE49-F238E27FC236}">
                  <a16:creationId xmlns:a16="http://schemas.microsoft.com/office/drawing/2014/main" id="{31892152-862A-79ED-2B02-73FEBF257554}"/>
                </a:ext>
              </a:extLst>
            </p:cNvPr>
            <p:cNvGrpSpPr/>
            <p:nvPr/>
          </p:nvGrpSpPr>
          <p:grpSpPr>
            <a:xfrm>
              <a:off x="4503518" y="2014103"/>
              <a:ext cx="833121" cy="715930"/>
              <a:chOff x="3913150" y="2130100"/>
              <a:chExt cx="861000" cy="739888"/>
            </a:xfrm>
          </p:grpSpPr>
          <p:grpSp>
            <p:nvGrpSpPr>
              <p:cNvPr id="148" name="Google Shape;86;p14">
                <a:extLst>
                  <a:ext uri="{FF2B5EF4-FFF2-40B4-BE49-F238E27FC236}">
                    <a16:creationId xmlns:a16="http://schemas.microsoft.com/office/drawing/2014/main" id="{8C0B5B99-217C-D474-B7C7-A5115C1BF192}"/>
                  </a:ext>
                </a:extLst>
              </p:cNvPr>
              <p:cNvGrpSpPr/>
              <p:nvPr/>
            </p:nvGrpSpPr>
            <p:grpSpPr>
              <a:xfrm>
                <a:off x="4172200" y="2130100"/>
                <a:ext cx="342900" cy="425100"/>
                <a:chOff x="4291900" y="2359200"/>
                <a:chExt cx="342900" cy="425100"/>
              </a:xfrm>
            </p:grpSpPr>
            <p:sp>
              <p:nvSpPr>
                <p:cNvPr id="150" name="Google Shape;87;p14">
                  <a:extLst>
                    <a:ext uri="{FF2B5EF4-FFF2-40B4-BE49-F238E27FC236}">
                      <a16:creationId xmlns:a16="http://schemas.microsoft.com/office/drawing/2014/main" id="{D7700F2D-211A-BBF4-6E95-842851119F9A}"/>
                    </a:ext>
                  </a:extLst>
                </p:cNvPr>
                <p:cNvSpPr/>
                <p:nvPr/>
              </p:nvSpPr>
              <p:spPr>
                <a:xfrm>
                  <a:off x="4291900" y="2359200"/>
                  <a:ext cx="342900" cy="425100"/>
                </a:xfrm>
                <a:prstGeom prst="round1Rect">
                  <a:avLst>
                    <a:gd name="adj" fmla="val 16667"/>
                  </a:avLst>
                </a:prstGeom>
                <a:solidFill>
                  <a:schemeClr val="lt1"/>
                </a:solidFill>
                <a:ln w="38100" cap="flat" cmpd="sng">
                  <a:solidFill>
                    <a:srgbClr val="38761D"/>
                  </a:solidFill>
                  <a:prstDash val="solid"/>
                  <a:round/>
                  <a:headEnd type="none" w="sm" len="sm"/>
                  <a:tailEnd type="none" w="sm" len="sm"/>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548" b="1">
                    <a:solidFill>
                      <a:srgbClr val="38761D"/>
                    </a:solidFill>
                    <a:latin typeface="Roboto"/>
                    <a:ea typeface="Roboto"/>
                    <a:cs typeface="Roboto"/>
                    <a:sym typeface="Roboto"/>
                  </a:endParaRPr>
                </a:p>
              </p:txBody>
            </p:sp>
            <p:cxnSp>
              <p:nvCxnSpPr>
                <p:cNvPr id="151" name="Google Shape;88;p14">
                  <a:extLst>
                    <a:ext uri="{FF2B5EF4-FFF2-40B4-BE49-F238E27FC236}">
                      <a16:creationId xmlns:a16="http://schemas.microsoft.com/office/drawing/2014/main" id="{082AD96A-5CCF-05ED-806E-7E7C0E15FF74}"/>
                    </a:ext>
                  </a:extLst>
                </p:cNvPr>
                <p:cNvCxnSpPr/>
                <p:nvPr/>
              </p:nvCxnSpPr>
              <p:spPr>
                <a:xfrm>
                  <a:off x="4355200" y="2472475"/>
                  <a:ext cx="212100" cy="0"/>
                </a:xfrm>
                <a:prstGeom prst="straightConnector1">
                  <a:avLst/>
                </a:prstGeom>
                <a:noFill/>
                <a:ln w="28575" cap="flat" cmpd="sng">
                  <a:solidFill>
                    <a:srgbClr val="38761D"/>
                  </a:solidFill>
                  <a:prstDash val="solid"/>
                  <a:round/>
                  <a:headEnd type="none" w="med" len="med"/>
                  <a:tailEnd type="none" w="med" len="med"/>
                </a:ln>
              </p:spPr>
            </p:cxnSp>
            <p:cxnSp>
              <p:nvCxnSpPr>
                <p:cNvPr id="152" name="Google Shape;89;p14">
                  <a:extLst>
                    <a:ext uri="{FF2B5EF4-FFF2-40B4-BE49-F238E27FC236}">
                      <a16:creationId xmlns:a16="http://schemas.microsoft.com/office/drawing/2014/main" id="{A4FD5D40-904D-81DD-F4CA-4866308F98AE}"/>
                    </a:ext>
                  </a:extLst>
                </p:cNvPr>
                <p:cNvCxnSpPr/>
                <p:nvPr/>
              </p:nvCxnSpPr>
              <p:spPr>
                <a:xfrm>
                  <a:off x="4357300" y="2537900"/>
                  <a:ext cx="212100" cy="0"/>
                </a:xfrm>
                <a:prstGeom prst="straightConnector1">
                  <a:avLst/>
                </a:prstGeom>
                <a:noFill/>
                <a:ln w="28575" cap="flat" cmpd="sng">
                  <a:solidFill>
                    <a:srgbClr val="38761D"/>
                  </a:solidFill>
                  <a:prstDash val="solid"/>
                  <a:round/>
                  <a:headEnd type="none" w="med" len="med"/>
                  <a:tailEnd type="none" w="med" len="med"/>
                </a:ln>
              </p:spPr>
            </p:cxnSp>
            <p:cxnSp>
              <p:nvCxnSpPr>
                <p:cNvPr id="153" name="Google Shape;90;p14">
                  <a:extLst>
                    <a:ext uri="{FF2B5EF4-FFF2-40B4-BE49-F238E27FC236}">
                      <a16:creationId xmlns:a16="http://schemas.microsoft.com/office/drawing/2014/main" id="{4E9166DB-D51D-343F-18B9-A1E20109C966}"/>
                    </a:ext>
                  </a:extLst>
                </p:cNvPr>
                <p:cNvCxnSpPr/>
                <p:nvPr/>
              </p:nvCxnSpPr>
              <p:spPr>
                <a:xfrm>
                  <a:off x="4357300" y="2603325"/>
                  <a:ext cx="212100" cy="0"/>
                </a:xfrm>
                <a:prstGeom prst="straightConnector1">
                  <a:avLst/>
                </a:prstGeom>
                <a:noFill/>
                <a:ln w="28575" cap="flat" cmpd="sng">
                  <a:solidFill>
                    <a:srgbClr val="38761D"/>
                  </a:solidFill>
                  <a:prstDash val="solid"/>
                  <a:round/>
                  <a:headEnd type="none" w="med" len="med"/>
                  <a:tailEnd type="none" w="med" len="med"/>
                </a:ln>
              </p:spPr>
            </p:cxnSp>
            <p:cxnSp>
              <p:nvCxnSpPr>
                <p:cNvPr id="154" name="Google Shape;91;p14">
                  <a:extLst>
                    <a:ext uri="{FF2B5EF4-FFF2-40B4-BE49-F238E27FC236}">
                      <a16:creationId xmlns:a16="http://schemas.microsoft.com/office/drawing/2014/main" id="{E4C08C07-46F7-AFB5-2EEA-56C3ABD72893}"/>
                    </a:ext>
                  </a:extLst>
                </p:cNvPr>
                <p:cNvCxnSpPr/>
                <p:nvPr/>
              </p:nvCxnSpPr>
              <p:spPr>
                <a:xfrm>
                  <a:off x="4357300" y="2660250"/>
                  <a:ext cx="212100" cy="0"/>
                </a:xfrm>
                <a:prstGeom prst="straightConnector1">
                  <a:avLst/>
                </a:prstGeom>
                <a:noFill/>
                <a:ln w="28575" cap="flat" cmpd="sng">
                  <a:solidFill>
                    <a:srgbClr val="38761D"/>
                  </a:solidFill>
                  <a:prstDash val="solid"/>
                  <a:round/>
                  <a:headEnd type="none" w="med" len="med"/>
                  <a:tailEnd type="none" w="med" len="med"/>
                </a:ln>
              </p:spPr>
            </p:cxnSp>
          </p:grpSp>
          <p:sp>
            <p:nvSpPr>
              <p:cNvPr id="149" name="Google Shape;92;p14">
                <a:extLst>
                  <a:ext uri="{FF2B5EF4-FFF2-40B4-BE49-F238E27FC236}">
                    <a16:creationId xmlns:a16="http://schemas.microsoft.com/office/drawing/2014/main" id="{8911F51E-F227-1206-ACE5-39E39A22B98D}"/>
                  </a:ext>
                </a:extLst>
              </p:cNvPr>
              <p:cNvSpPr txBox="1"/>
              <p:nvPr/>
            </p:nvSpPr>
            <p:spPr>
              <a:xfrm>
                <a:off x="3913150" y="2612588"/>
                <a:ext cx="861000" cy="2574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68">
                    <a:solidFill>
                      <a:schemeClr val="dk1"/>
                    </a:solidFill>
                    <a:latin typeface="Roboto"/>
                    <a:ea typeface="Roboto"/>
                    <a:cs typeface="Roboto"/>
                    <a:sym typeface="Roboto"/>
                  </a:rPr>
                  <a:t>Refactored </a:t>
                </a:r>
                <a:endParaRPr sz="968">
                  <a:solidFill>
                    <a:schemeClr val="dk1"/>
                  </a:solidFill>
                  <a:latin typeface="Roboto"/>
                  <a:ea typeface="Roboto"/>
                  <a:cs typeface="Roboto"/>
                  <a:sym typeface="Roboto"/>
                </a:endParaRPr>
              </a:p>
              <a:p>
                <a:pPr algn="ctr"/>
                <a:r>
                  <a:rPr lang="en-GB" sz="968">
                    <a:solidFill>
                      <a:schemeClr val="dk1"/>
                    </a:solidFill>
                    <a:latin typeface="Roboto"/>
                    <a:ea typeface="Roboto"/>
                    <a:cs typeface="Roboto"/>
                    <a:sym typeface="Roboto"/>
                  </a:rPr>
                  <a:t>Method</a:t>
                </a:r>
                <a:endParaRPr sz="968">
                  <a:solidFill>
                    <a:schemeClr val="dk1"/>
                  </a:solidFill>
                  <a:latin typeface="Roboto"/>
                  <a:ea typeface="Roboto"/>
                  <a:cs typeface="Roboto"/>
                  <a:sym typeface="Roboto"/>
                </a:endParaRPr>
              </a:p>
            </p:txBody>
          </p:sp>
        </p:grpSp>
        <p:sp>
          <p:nvSpPr>
            <p:cNvPr id="65" name="Google Shape;93;p14">
              <a:extLst>
                <a:ext uri="{FF2B5EF4-FFF2-40B4-BE49-F238E27FC236}">
                  <a16:creationId xmlns:a16="http://schemas.microsoft.com/office/drawing/2014/main" id="{B0157881-F1FA-AEC0-9438-93D2583328A1}"/>
                </a:ext>
              </a:extLst>
            </p:cNvPr>
            <p:cNvSpPr/>
            <p:nvPr/>
          </p:nvSpPr>
          <p:spPr>
            <a:xfrm rot="19799979">
              <a:off x="4332133" y="2359053"/>
              <a:ext cx="266480" cy="2018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66" name="Google Shape;94;p14">
              <a:extLst>
                <a:ext uri="{FF2B5EF4-FFF2-40B4-BE49-F238E27FC236}">
                  <a16:creationId xmlns:a16="http://schemas.microsoft.com/office/drawing/2014/main" id="{46A0F702-94F6-159C-8D66-A33B07442C43}"/>
                </a:ext>
              </a:extLst>
            </p:cNvPr>
            <p:cNvSpPr/>
            <p:nvPr/>
          </p:nvSpPr>
          <p:spPr>
            <a:xfrm rot="1803263">
              <a:off x="4371761" y="2862068"/>
              <a:ext cx="266625" cy="2018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67" name="Google Shape;95;p14">
              <a:extLst>
                <a:ext uri="{FF2B5EF4-FFF2-40B4-BE49-F238E27FC236}">
                  <a16:creationId xmlns:a16="http://schemas.microsoft.com/office/drawing/2014/main" id="{E3110F49-AAD1-61DC-51C4-B51884E5B38A}"/>
                </a:ext>
              </a:extLst>
            </p:cNvPr>
            <p:cNvSpPr/>
            <p:nvPr/>
          </p:nvSpPr>
          <p:spPr>
            <a:xfrm rot="19854046">
              <a:off x="5274849" y="2972348"/>
              <a:ext cx="338834" cy="162596"/>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68" name="Google Shape;96;p14">
              <a:extLst>
                <a:ext uri="{FF2B5EF4-FFF2-40B4-BE49-F238E27FC236}">
                  <a16:creationId xmlns:a16="http://schemas.microsoft.com/office/drawing/2014/main" id="{E77D0FBE-AF4C-11AA-F158-6F51A9D665C5}"/>
                </a:ext>
              </a:extLst>
            </p:cNvPr>
            <p:cNvSpPr/>
            <p:nvPr/>
          </p:nvSpPr>
          <p:spPr>
            <a:xfrm>
              <a:off x="3928291" y="2615339"/>
              <a:ext cx="324830" cy="219747"/>
            </a:xfrm>
            <a:prstGeom prst="roundRect">
              <a:avLst>
                <a:gd name="adj" fmla="val 16667"/>
              </a:avLst>
            </a:prstGeom>
            <a:solidFill>
              <a:srgbClr val="FFD966"/>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871" b="1">
                  <a:latin typeface="Roboto"/>
                  <a:ea typeface="Roboto"/>
                  <a:cs typeface="Roboto"/>
                  <a:sym typeface="Roboto"/>
                </a:rPr>
                <a:t>SFT</a:t>
              </a:r>
              <a:endParaRPr sz="871" b="1">
                <a:latin typeface="Roboto"/>
                <a:ea typeface="Roboto"/>
                <a:cs typeface="Roboto"/>
                <a:sym typeface="Roboto"/>
              </a:endParaRPr>
            </a:p>
          </p:txBody>
        </p:sp>
        <p:grpSp>
          <p:nvGrpSpPr>
            <p:cNvPr id="69" name="Group 68">
              <a:extLst>
                <a:ext uri="{FF2B5EF4-FFF2-40B4-BE49-F238E27FC236}">
                  <a16:creationId xmlns:a16="http://schemas.microsoft.com/office/drawing/2014/main" id="{356097D6-D431-DE59-FF9A-CAD16D7A79BA}"/>
                </a:ext>
              </a:extLst>
            </p:cNvPr>
            <p:cNvGrpSpPr/>
            <p:nvPr/>
          </p:nvGrpSpPr>
          <p:grpSpPr>
            <a:xfrm>
              <a:off x="5687860" y="2372770"/>
              <a:ext cx="1051706" cy="909467"/>
              <a:chOff x="5173750" y="1139525"/>
              <a:chExt cx="1086900" cy="939900"/>
            </a:xfrm>
          </p:grpSpPr>
          <p:grpSp>
            <p:nvGrpSpPr>
              <p:cNvPr id="144" name="Google Shape;97;p14">
                <a:extLst>
                  <a:ext uri="{FF2B5EF4-FFF2-40B4-BE49-F238E27FC236}">
                    <a16:creationId xmlns:a16="http://schemas.microsoft.com/office/drawing/2014/main" id="{CFE0C144-D032-8543-71DC-7A5D3DF9C555}"/>
                  </a:ext>
                </a:extLst>
              </p:cNvPr>
              <p:cNvGrpSpPr/>
              <p:nvPr/>
            </p:nvGrpSpPr>
            <p:grpSpPr>
              <a:xfrm>
                <a:off x="5357475" y="1139525"/>
                <a:ext cx="647100" cy="682500"/>
                <a:chOff x="5357475" y="1079225"/>
                <a:chExt cx="647100" cy="682500"/>
              </a:xfrm>
            </p:grpSpPr>
            <p:sp>
              <p:nvSpPr>
                <p:cNvPr id="146" name="Google Shape;98;p14">
                  <a:extLst>
                    <a:ext uri="{FF2B5EF4-FFF2-40B4-BE49-F238E27FC236}">
                      <a16:creationId xmlns:a16="http://schemas.microsoft.com/office/drawing/2014/main" id="{030E99E5-259B-F14B-2DA0-362FEF72D639}"/>
                    </a:ext>
                  </a:extLst>
                </p:cNvPr>
                <p:cNvSpPr/>
                <p:nvPr/>
              </p:nvSpPr>
              <p:spPr>
                <a:xfrm>
                  <a:off x="5357475" y="1079225"/>
                  <a:ext cx="647100" cy="682500"/>
                </a:xfrm>
                <a:prstGeom prst="roundRect">
                  <a:avLst>
                    <a:gd name="adj" fmla="val 16667"/>
                  </a:avLst>
                </a:prstGeom>
                <a:solidFill>
                  <a:srgbClr val="C9DAF8"/>
                </a:solidFill>
                <a:ln w="19050" cap="flat" cmpd="sng">
                  <a:solidFill>
                    <a:srgbClr val="1155CC"/>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pic>
              <p:nvPicPr>
                <p:cNvPr id="147" name="Google Shape;99;p14">
                  <a:extLst>
                    <a:ext uri="{FF2B5EF4-FFF2-40B4-BE49-F238E27FC236}">
                      <a16:creationId xmlns:a16="http://schemas.microsoft.com/office/drawing/2014/main" id="{EBC90DF2-7C76-3FC7-EF09-989F6E41D5C2}"/>
                    </a:ext>
                  </a:extLst>
                </p:cNvPr>
                <p:cNvPicPr preferRelativeResize="0"/>
                <p:nvPr/>
              </p:nvPicPr>
              <p:blipFill>
                <a:blip r:embed="rId6">
                  <a:alphaModFix/>
                </a:blip>
                <a:stretch>
                  <a:fillRect/>
                </a:stretch>
              </p:blipFill>
              <p:spPr>
                <a:xfrm>
                  <a:off x="5390998" y="1106098"/>
                  <a:ext cx="597775" cy="597775"/>
                </a:xfrm>
                <a:prstGeom prst="rect">
                  <a:avLst/>
                </a:prstGeom>
                <a:noFill/>
                <a:ln>
                  <a:noFill/>
                </a:ln>
              </p:spPr>
            </p:pic>
          </p:grpSp>
          <p:sp>
            <p:nvSpPr>
              <p:cNvPr id="145" name="Google Shape;100;p14">
                <a:extLst>
                  <a:ext uri="{FF2B5EF4-FFF2-40B4-BE49-F238E27FC236}">
                    <a16:creationId xmlns:a16="http://schemas.microsoft.com/office/drawing/2014/main" id="{B269188E-AFDE-92CB-D653-A65363C8F905}"/>
                  </a:ext>
                </a:extLst>
              </p:cNvPr>
              <p:cNvSpPr txBox="1"/>
              <p:nvPr/>
            </p:nvSpPr>
            <p:spPr>
              <a:xfrm>
                <a:off x="5173750" y="1822025"/>
                <a:ext cx="1086900" cy="2574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68">
                    <a:solidFill>
                      <a:schemeClr val="dk1"/>
                    </a:solidFill>
                    <a:latin typeface="Roboto"/>
                    <a:ea typeface="Roboto"/>
                    <a:cs typeface="Roboto"/>
                    <a:sym typeface="Roboto"/>
                  </a:rPr>
                  <a:t>Seq2seq Model</a:t>
                </a:r>
                <a:endParaRPr sz="968">
                  <a:solidFill>
                    <a:schemeClr val="dk1"/>
                  </a:solidFill>
                  <a:latin typeface="Roboto"/>
                  <a:ea typeface="Roboto"/>
                  <a:cs typeface="Roboto"/>
                  <a:sym typeface="Roboto"/>
                </a:endParaRPr>
              </a:p>
            </p:txBody>
          </p:sp>
        </p:grpSp>
        <p:sp>
          <p:nvSpPr>
            <p:cNvPr id="70" name="Google Shape;100;p14">
              <a:extLst>
                <a:ext uri="{FF2B5EF4-FFF2-40B4-BE49-F238E27FC236}">
                  <a16:creationId xmlns:a16="http://schemas.microsoft.com/office/drawing/2014/main" id="{0722968F-1ADC-A2D1-5BF8-F32374A4249F}"/>
                </a:ext>
              </a:extLst>
            </p:cNvPr>
            <p:cNvSpPr txBox="1"/>
            <p:nvPr/>
          </p:nvSpPr>
          <p:spPr>
            <a:xfrm>
              <a:off x="6260224" y="3345540"/>
              <a:ext cx="1103764" cy="171849"/>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68">
                  <a:solidFill>
                    <a:schemeClr val="dk1"/>
                  </a:solidFill>
                  <a:latin typeface="Roboto"/>
                  <a:ea typeface="Roboto"/>
                  <a:cs typeface="Roboto"/>
                  <a:sym typeface="Roboto"/>
                </a:rPr>
                <a:t>Create x2 Copies</a:t>
              </a:r>
              <a:endParaRPr sz="968">
                <a:solidFill>
                  <a:schemeClr val="dk1"/>
                </a:solidFill>
                <a:latin typeface="Roboto"/>
                <a:ea typeface="Roboto"/>
                <a:cs typeface="Roboto"/>
                <a:sym typeface="Roboto"/>
              </a:endParaRPr>
            </a:p>
          </p:txBody>
        </p:sp>
        <p:sp>
          <p:nvSpPr>
            <p:cNvPr id="71" name="Google Shape;101;p14">
              <a:extLst>
                <a:ext uri="{FF2B5EF4-FFF2-40B4-BE49-F238E27FC236}">
                  <a16:creationId xmlns:a16="http://schemas.microsoft.com/office/drawing/2014/main" id="{3FA4AF52-E236-ECF2-F9AE-B6E041467F95}"/>
                </a:ext>
              </a:extLst>
            </p:cNvPr>
            <p:cNvSpPr/>
            <p:nvPr/>
          </p:nvSpPr>
          <p:spPr>
            <a:xfrm>
              <a:off x="6735211" y="2675670"/>
              <a:ext cx="266483" cy="2017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grpSp>
          <p:nvGrpSpPr>
            <p:cNvPr id="72" name="Google Shape;102;p14">
              <a:extLst>
                <a:ext uri="{FF2B5EF4-FFF2-40B4-BE49-F238E27FC236}">
                  <a16:creationId xmlns:a16="http://schemas.microsoft.com/office/drawing/2014/main" id="{E99D935B-97A7-D4DB-4056-02638053368A}"/>
                </a:ext>
              </a:extLst>
            </p:cNvPr>
            <p:cNvGrpSpPr/>
            <p:nvPr/>
          </p:nvGrpSpPr>
          <p:grpSpPr>
            <a:xfrm>
              <a:off x="6832028" y="2517668"/>
              <a:ext cx="1051707" cy="733407"/>
              <a:chOff x="6648900" y="1215575"/>
              <a:chExt cx="1086900" cy="757950"/>
            </a:xfrm>
          </p:grpSpPr>
          <p:grpSp>
            <p:nvGrpSpPr>
              <p:cNvPr id="137" name="Google Shape;103;p14">
                <a:extLst>
                  <a:ext uri="{FF2B5EF4-FFF2-40B4-BE49-F238E27FC236}">
                    <a16:creationId xmlns:a16="http://schemas.microsoft.com/office/drawing/2014/main" id="{D95A02D3-2651-56A5-5AD4-A35296D50DF5}"/>
                  </a:ext>
                </a:extLst>
              </p:cNvPr>
              <p:cNvGrpSpPr/>
              <p:nvPr/>
            </p:nvGrpSpPr>
            <p:grpSpPr>
              <a:xfrm>
                <a:off x="7020900" y="1215575"/>
                <a:ext cx="342900" cy="425100"/>
                <a:chOff x="4291900" y="2359200"/>
                <a:chExt cx="342900" cy="425100"/>
              </a:xfrm>
            </p:grpSpPr>
            <p:sp>
              <p:nvSpPr>
                <p:cNvPr id="139" name="Google Shape;104;p14">
                  <a:extLst>
                    <a:ext uri="{FF2B5EF4-FFF2-40B4-BE49-F238E27FC236}">
                      <a16:creationId xmlns:a16="http://schemas.microsoft.com/office/drawing/2014/main" id="{A9CE0E61-9FDE-F2D5-68C5-20881E692F3D}"/>
                    </a:ext>
                  </a:extLst>
                </p:cNvPr>
                <p:cNvSpPr/>
                <p:nvPr/>
              </p:nvSpPr>
              <p:spPr>
                <a:xfrm>
                  <a:off x="4291900" y="2359200"/>
                  <a:ext cx="342900" cy="425100"/>
                </a:xfrm>
                <a:prstGeom prst="round1Rect">
                  <a:avLst>
                    <a:gd name="adj" fmla="val 16667"/>
                  </a:avLst>
                </a:prstGeom>
                <a:solidFill>
                  <a:schemeClr val="lt1"/>
                </a:solidFill>
                <a:ln w="38100" cap="flat" cmpd="sng">
                  <a:solidFill>
                    <a:srgbClr val="666666"/>
                  </a:solidFill>
                  <a:prstDash val="solid"/>
                  <a:round/>
                  <a:headEnd type="none" w="sm" len="sm"/>
                  <a:tailEnd type="none" w="sm" len="sm"/>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548" b="1">
                    <a:solidFill>
                      <a:srgbClr val="38761D"/>
                    </a:solidFill>
                    <a:latin typeface="Roboto"/>
                    <a:ea typeface="Roboto"/>
                    <a:cs typeface="Roboto"/>
                    <a:sym typeface="Roboto"/>
                  </a:endParaRPr>
                </a:p>
              </p:txBody>
            </p:sp>
            <p:cxnSp>
              <p:nvCxnSpPr>
                <p:cNvPr id="140" name="Google Shape;105;p14">
                  <a:extLst>
                    <a:ext uri="{FF2B5EF4-FFF2-40B4-BE49-F238E27FC236}">
                      <a16:creationId xmlns:a16="http://schemas.microsoft.com/office/drawing/2014/main" id="{20F0756C-C567-5BD9-95E8-BED3AD3ECACF}"/>
                    </a:ext>
                  </a:extLst>
                </p:cNvPr>
                <p:cNvCxnSpPr/>
                <p:nvPr/>
              </p:nvCxnSpPr>
              <p:spPr>
                <a:xfrm>
                  <a:off x="4355200" y="2472475"/>
                  <a:ext cx="212100" cy="0"/>
                </a:xfrm>
                <a:prstGeom prst="straightConnector1">
                  <a:avLst/>
                </a:prstGeom>
                <a:noFill/>
                <a:ln w="28575" cap="flat" cmpd="sng">
                  <a:solidFill>
                    <a:srgbClr val="666666"/>
                  </a:solidFill>
                  <a:prstDash val="solid"/>
                  <a:round/>
                  <a:headEnd type="none" w="med" len="med"/>
                  <a:tailEnd type="none" w="med" len="med"/>
                </a:ln>
              </p:spPr>
            </p:cxnSp>
            <p:cxnSp>
              <p:nvCxnSpPr>
                <p:cNvPr id="141" name="Google Shape;106;p14">
                  <a:extLst>
                    <a:ext uri="{FF2B5EF4-FFF2-40B4-BE49-F238E27FC236}">
                      <a16:creationId xmlns:a16="http://schemas.microsoft.com/office/drawing/2014/main" id="{108575AA-3183-2548-4A0D-5BA67863A573}"/>
                    </a:ext>
                  </a:extLst>
                </p:cNvPr>
                <p:cNvCxnSpPr/>
                <p:nvPr/>
              </p:nvCxnSpPr>
              <p:spPr>
                <a:xfrm>
                  <a:off x="4357300" y="2537900"/>
                  <a:ext cx="212100" cy="0"/>
                </a:xfrm>
                <a:prstGeom prst="straightConnector1">
                  <a:avLst/>
                </a:prstGeom>
                <a:noFill/>
                <a:ln w="28575" cap="flat" cmpd="sng">
                  <a:solidFill>
                    <a:srgbClr val="666666"/>
                  </a:solidFill>
                  <a:prstDash val="solid"/>
                  <a:round/>
                  <a:headEnd type="none" w="med" len="med"/>
                  <a:tailEnd type="none" w="med" len="med"/>
                </a:ln>
              </p:spPr>
            </p:cxnSp>
            <p:cxnSp>
              <p:nvCxnSpPr>
                <p:cNvPr id="142" name="Google Shape;107;p14">
                  <a:extLst>
                    <a:ext uri="{FF2B5EF4-FFF2-40B4-BE49-F238E27FC236}">
                      <a16:creationId xmlns:a16="http://schemas.microsoft.com/office/drawing/2014/main" id="{1329C5B0-7360-A3DF-74ED-54164D90F41D}"/>
                    </a:ext>
                  </a:extLst>
                </p:cNvPr>
                <p:cNvCxnSpPr/>
                <p:nvPr/>
              </p:nvCxnSpPr>
              <p:spPr>
                <a:xfrm>
                  <a:off x="4357300" y="2603325"/>
                  <a:ext cx="212100" cy="0"/>
                </a:xfrm>
                <a:prstGeom prst="straightConnector1">
                  <a:avLst/>
                </a:prstGeom>
                <a:noFill/>
                <a:ln w="28575" cap="flat" cmpd="sng">
                  <a:solidFill>
                    <a:srgbClr val="666666"/>
                  </a:solidFill>
                  <a:prstDash val="solid"/>
                  <a:round/>
                  <a:headEnd type="none" w="med" len="med"/>
                  <a:tailEnd type="none" w="med" len="med"/>
                </a:ln>
              </p:spPr>
            </p:cxnSp>
            <p:cxnSp>
              <p:nvCxnSpPr>
                <p:cNvPr id="143" name="Google Shape;108;p14">
                  <a:extLst>
                    <a:ext uri="{FF2B5EF4-FFF2-40B4-BE49-F238E27FC236}">
                      <a16:creationId xmlns:a16="http://schemas.microsoft.com/office/drawing/2014/main" id="{C3906252-4B3D-F7E2-CD59-67D1B97E4A72}"/>
                    </a:ext>
                  </a:extLst>
                </p:cNvPr>
                <p:cNvCxnSpPr/>
                <p:nvPr/>
              </p:nvCxnSpPr>
              <p:spPr>
                <a:xfrm>
                  <a:off x="4357300" y="2660250"/>
                  <a:ext cx="212100" cy="0"/>
                </a:xfrm>
                <a:prstGeom prst="straightConnector1">
                  <a:avLst/>
                </a:prstGeom>
                <a:noFill/>
                <a:ln w="28575" cap="flat" cmpd="sng">
                  <a:solidFill>
                    <a:srgbClr val="666666"/>
                  </a:solidFill>
                  <a:prstDash val="solid"/>
                  <a:round/>
                  <a:headEnd type="none" w="med" len="med"/>
                  <a:tailEnd type="none" w="med" len="med"/>
                </a:ln>
              </p:spPr>
            </p:cxnSp>
          </p:grpSp>
          <p:sp>
            <p:nvSpPr>
              <p:cNvPr id="138" name="Google Shape;109;p14">
                <a:extLst>
                  <a:ext uri="{FF2B5EF4-FFF2-40B4-BE49-F238E27FC236}">
                    <a16:creationId xmlns:a16="http://schemas.microsoft.com/office/drawing/2014/main" id="{45B04BF0-6F22-E7AA-5DE5-E520785B01DC}"/>
                  </a:ext>
                </a:extLst>
              </p:cNvPr>
              <p:cNvSpPr txBox="1"/>
              <p:nvPr/>
            </p:nvSpPr>
            <p:spPr>
              <a:xfrm>
                <a:off x="6648900" y="1716125"/>
                <a:ext cx="1086900" cy="2574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68">
                    <a:solidFill>
                      <a:schemeClr val="dk1"/>
                    </a:solidFill>
                    <a:latin typeface="Roboto"/>
                    <a:ea typeface="Roboto"/>
                    <a:cs typeface="Roboto"/>
                    <a:sym typeface="Roboto"/>
                  </a:rPr>
                  <a:t>Generated Code</a:t>
                </a:r>
                <a:endParaRPr sz="968">
                  <a:solidFill>
                    <a:schemeClr val="dk1"/>
                  </a:solidFill>
                  <a:latin typeface="Roboto"/>
                  <a:ea typeface="Roboto"/>
                  <a:cs typeface="Roboto"/>
                  <a:sym typeface="Roboto"/>
                </a:endParaRPr>
              </a:p>
            </p:txBody>
          </p:sp>
        </p:grpSp>
        <p:sp>
          <p:nvSpPr>
            <p:cNvPr id="73" name="Google Shape;110;p14">
              <a:extLst>
                <a:ext uri="{FF2B5EF4-FFF2-40B4-BE49-F238E27FC236}">
                  <a16:creationId xmlns:a16="http://schemas.microsoft.com/office/drawing/2014/main" id="{D1FB4378-26DA-3AEE-B178-0BB6C50EC57D}"/>
                </a:ext>
              </a:extLst>
            </p:cNvPr>
            <p:cNvSpPr/>
            <p:nvPr/>
          </p:nvSpPr>
          <p:spPr>
            <a:xfrm>
              <a:off x="8136065" y="2473003"/>
              <a:ext cx="454286" cy="484310"/>
            </a:xfrm>
            <a:prstGeom prst="roundRect">
              <a:avLst>
                <a:gd name="adj" fmla="val 16667"/>
              </a:avLst>
            </a:prstGeom>
            <a:solidFill>
              <a:srgbClr val="FF7E79"/>
            </a:solidFill>
            <a:ln w="19050" cap="flat" cmpd="sng">
              <a:solidFill>
                <a:srgbClr val="FF453A"/>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322">
                  <a:latin typeface="Lucida Calligraphy" panose="03010101010101010101" pitchFamily="66" charset="77"/>
                </a:rPr>
                <a:t>L</a:t>
              </a:r>
              <a:endParaRPr sz="2322">
                <a:latin typeface="Lucida Calligraphy" panose="03010101010101010101" pitchFamily="66" charset="77"/>
              </a:endParaRPr>
            </a:p>
          </p:txBody>
        </p:sp>
        <p:sp>
          <p:nvSpPr>
            <p:cNvPr id="74" name="Google Shape;101;p14">
              <a:extLst>
                <a:ext uri="{FF2B5EF4-FFF2-40B4-BE49-F238E27FC236}">
                  <a16:creationId xmlns:a16="http://schemas.microsoft.com/office/drawing/2014/main" id="{2F754C0A-B245-C336-CBB5-76EBDA30742F}"/>
                </a:ext>
              </a:extLst>
            </p:cNvPr>
            <p:cNvSpPr/>
            <p:nvPr/>
          </p:nvSpPr>
          <p:spPr>
            <a:xfrm>
              <a:off x="7690148" y="2682624"/>
              <a:ext cx="266483" cy="2017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cxnSp>
          <p:nvCxnSpPr>
            <p:cNvPr id="76" name="Elbow Connector 4">
              <a:extLst>
                <a:ext uri="{FF2B5EF4-FFF2-40B4-BE49-F238E27FC236}">
                  <a16:creationId xmlns:a16="http://schemas.microsoft.com/office/drawing/2014/main" id="{1D64172B-A2B7-9C23-FF16-4A012D4BF0A6}"/>
                </a:ext>
              </a:extLst>
            </p:cNvPr>
            <p:cNvCxnSpPr>
              <a:cxnSpLocks/>
              <a:stCxn id="73" idx="0"/>
              <a:endCxn id="146" idx="0"/>
            </p:cNvCxnSpPr>
            <p:nvPr/>
          </p:nvCxnSpPr>
          <p:spPr>
            <a:xfrm rot="16200000" flipV="1">
              <a:off x="7220842" y="1330636"/>
              <a:ext cx="100234" cy="2184499"/>
            </a:xfrm>
            <a:prstGeom prst="bentConnector3">
              <a:avLst>
                <a:gd name="adj1" fmla="val 312028"/>
              </a:avLst>
            </a:prstGeom>
            <a:ln w="28575">
              <a:solidFill>
                <a:schemeClr val="tx1">
                  <a:lumMod val="85000"/>
                  <a:lumOff val="1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20">
              <a:extLst>
                <a:ext uri="{FF2B5EF4-FFF2-40B4-BE49-F238E27FC236}">
                  <a16:creationId xmlns:a16="http://schemas.microsoft.com/office/drawing/2014/main" id="{B21640D2-8E6B-250A-B399-A6BA2713880B}"/>
                </a:ext>
              </a:extLst>
            </p:cNvPr>
            <p:cNvCxnSpPr>
              <a:cxnSpLocks/>
              <a:stCxn id="150" idx="0"/>
            </p:cNvCxnSpPr>
            <p:nvPr/>
          </p:nvCxnSpPr>
          <p:spPr>
            <a:xfrm rot="16200000" flipH="1">
              <a:off x="6470706" y="463474"/>
              <a:ext cx="477864" cy="3579120"/>
            </a:xfrm>
            <a:prstGeom prst="bentConnector4">
              <a:avLst>
                <a:gd name="adj1" fmla="val -46289"/>
                <a:gd name="adj2" fmla="val 1000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Google Shape;101;p14">
              <a:extLst>
                <a:ext uri="{FF2B5EF4-FFF2-40B4-BE49-F238E27FC236}">
                  <a16:creationId xmlns:a16="http://schemas.microsoft.com/office/drawing/2014/main" id="{E27B02B2-34B0-91EF-BEAB-4EE1119C28A3}"/>
                </a:ext>
              </a:extLst>
            </p:cNvPr>
            <p:cNvSpPr/>
            <p:nvPr/>
          </p:nvSpPr>
          <p:spPr>
            <a:xfrm rot="5400000">
              <a:off x="6069602" y="3350789"/>
              <a:ext cx="266483" cy="201749"/>
            </a:xfrm>
            <a:prstGeom prst="rightArrow">
              <a:avLst>
                <a:gd name="adj1" fmla="val 50000"/>
                <a:gd name="adj2" fmla="val 50000"/>
              </a:avLst>
            </a:prstGeom>
            <a:solidFill>
              <a:schemeClr val="bg1">
                <a:lumMod val="75000"/>
              </a:schemeClr>
            </a:solidFill>
            <a:ln w="19050" cap="flat" cmpd="sng">
              <a:solidFill>
                <a:schemeClr val="dk1"/>
              </a:solidFill>
              <a:prstDash val="sysDash"/>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grpSp>
      <p:sp>
        <p:nvSpPr>
          <p:cNvPr id="101" name="TextBox 173">
            <a:extLst>
              <a:ext uri="{FF2B5EF4-FFF2-40B4-BE49-F238E27FC236}">
                <a16:creationId xmlns:a16="http://schemas.microsoft.com/office/drawing/2014/main" id="{B5CCDB3A-DA09-D842-F1E5-6E7644F500CF}"/>
              </a:ext>
            </a:extLst>
          </p:cNvPr>
          <p:cNvSpPr txBox="1"/>
          <p:nvPr/>
        </p:nvSpPr>
        <p:spPr>
          <a:xfrm>
            <a:off x="3589352" y="1382694"/>
            <a:ext cx="2083746" cy="27097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61"/>
              <a:t>Supervised Model Finetuning</a:t>
            </a:r>
          </a:p>
        </p:txBody>
      </p:sp>
      <p:sp>
        <p:nvSpPr>
          <p:cNvPr id="105" name="Oval 104">
            <a:extLst>
              <a:ext uri="{FF2B5EF4-FFF2-40B4-BE49-F238E27FC236}">
                <a16:creationId xmlns:a16="http://schemas.microsoft.com/office/drawing/2014/main" id="{705B6F2C-4DA8-9BEC-E72A-6C5C34063F17}"/>
              </a:ext>
            </a:extLst>
          </p:cNvPr>
          <p:cNvSpPr/>
          <p:nvPr/>
        </p:nvSpPr>
        <p:spPr>
          <a:xfrm>
            <a:off x="3432087" y="1430057"/>
            <a:ext cx="198061" cy="192209"/>
          </a:xfrm>
          <a:prstGeom prst="ellipse">
            <a:avLst/>
          </a:prstGeom>
          <a:solidFill>
            <a:schemeClr val="tx1">
              <a:lumMod val="50000"/>
              <a:lumOff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61" b="1">
                <a:latin typeface="Roboto" panose="02000000000000000000" pitchFamily="2" charset="0"/>
                <a:ea typeface="Roboto" panose="02000000000000000000" pitchFamily="2" charset="0"/>
                <a:cs typeface="Roboto" panose="02000000000000000000" pitchFamily="2" charset="0"/>
              </a:rPr>
              <a:t>2</a:t>
            </a:r>
          </a:p>
        </p:txBody>
      </p:sp>
      <p:grpSp>
        <p:nvGrpSpPr>
          <p:cNvPr id="172" name="Group 171">
            <a:extLst>
              <a:ext uri="{FF2B5EF4-FFF2-40B4-BE49-F238E27FC236}">
                <a16:creationId xmlns:a16="http://schemas.microsoft.com/office/drawing/2014/main" id="{894500D2-A15A-E3D5-6067-1BE7BE6B14F6}"/>
              </a:ext>
            </a:extLst>
          </p:cNvPr>
          <p:cNvGrpSpPr/>
          <p:nvPr/>
        </p:nvGrpSpPr>
        <p:grpSpPr>
          <a:xfrm>
            <a:off x="3358462" y="3613775"/>
            <a:ext cx="7477123" cy="2395697"/>
            <a:chOff x="3327345" y="3551591"/>
            <a:chExt cx="7477123" cy="2395697"/>
          </a:xfrm>
        </p:grpSpPr>
        <p:sp>
          <p:nvSpPr>
            <p:cNvPr id="54" name="Rounded Rectangle 171">
              <a:extLst>
                <a:ext uri="{FF2B5EF4-FFF2-40B4-BE49-F238E27FC236}">
                  <a16:creationId xmlns:a16="http://schemas.microsoft.com/office/drawing/2014/main" id="{1EBE263B-0BCA-4AFF-2089-5171C5306F70}"/>
                </a:ext>
              </a:extLst>
            </p:cNvPr>
            <p:cNvSpPr/>
            <p:nvPr/>
          </p:nvSpPr>
          <p:spPr>
            <a:xfrm>
              <a:off x="3327345" y="3551591"/>
              <a:ext cx="7477123" cy="2395697"/>
            </a:xfrm>
            <a:prstGeom prst="roundRect">
              <a:avLst>
                <a:gd name="adj" fmla="val 5326"/>
              </a:avLst>
            </a:prstGeom>
            <a:solidFill>
              <a:srgbClr val="F9EEC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42" dirty="0"/>
            </a:p>
          </p:txBody>
        </p:sp>
        <p:grpSp>
          <p:nvGrpSpPr>
            <p:cNvPr id="58" name="Google Shape;69;p14">
              <a:extLst>
                <a:ext uri="{FF2B5EF4-FFF2-40B4-BE49-F238E27FC236}">
                  <a16:creationId xmlns:a16="http://schemas.microsoft.com/office/drawing/2014/main" id="{7994D08D-3572-93B1-D4CE-AA33D5536054}"/>
                </a:ext>
              </a:extLst>
            </p:cNvPr>
            <p:cNvGrpSpPr/>
            <p:nvPr/>
          </p:nvGrpSpPr>
          <p:grpSpPr>
            <a:xfrm>
              <a:off x="3360389" y="3915531"/>
              <a:ext cx="1231103" cy="1041087"/>
              <a:chOff x="2621525" y="991750"/>
              <a:chExt cx="1272300" cy="1075925"/>
            </a:xfrm>
          </p:grpSpPr>
          <p:sp>
            <p:nvSpPr>
              <p:cNvPr id="160" name="Google Shape;70;p14">
                <a:extLst>
                  <a:ext uri="{FF2B5EF4-FFF2-40B4-BE49-F238E27FC236}">
                    <a16:creationId xmlns:a16="http://schemas.microsoft.com/office/drawing/2014/main" id="{36413076-5522-0734-1772-926C3BD8132D}"/>
                  </a:ext>
                </a:extLst>
              </p:cNvPr>
              <p:cNvSpPr txBox="1"/>
              <p:nvPr/>
            </p:nvSpPr>
            <p:spPr>
              <a:xfrm>
                <a:off x="2621525" y="1593675"/>
                <a:ext cx="1272300" cy="4740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161" dirty="0">
                    <a:solidFill>
                      <a:schemeClr val="dk1"/>
                    </a:solidFill>
                    <a:latin typeface="Roboto"/>
                    <a:ea typeface="Roboto"/>
                    <a:cs typeface="Roboto"/>
                    <a:sym typeface="Roboto"/>
                  </a:rPr>
                  <a:t>Finetuning with PPO Dataset</a:t>
                </a:r>
                <a:endParaRPr sz="1161" dirty="0">
                  <a:solidFill>
                    <a:schemeClr val="dk1"/>
                  </a:solidFill>
                  <a:latin typeface="Roboto"/>
                  <a:ea typeface="Roboto"/>
                  <a:cs typeface="Roboto"/>
                  <a:sym typeface="Roboto"/>
                </a:endParaRPr>
              </a:p>
            </p:txBody>
          </p:sp>
          <p:grpSp>
            <p:nvGrpSpPr>
              <p:cNvPr id="161" name="Google Shape;71;p14">
                <a:extLst>
                  <a:ext uri="{FF2B5EF4-FFF2-40B4-BE49-F238E27FC236}">
                    <a16:creationId xmlns:a16="http://schemas.microsoft.com/office/drawing/2014/main" id="{A066CCC9-E94B-51A1-E890-A6E4B7F3194E}"/>
                  </a:ext>
                </a:extLst>
              </p:cNvPr>
              <p:cNvGrpSpPr/>
              <p:nvPr/>
            </p:nvGrpSpPr>
            <p:grpSpPr>
              <a:xfrm>
                <a:off x="2960425" y="991750"/>
                <a:ext cx="699875" cy="641850"/>
                <a:chOff x="2960425" y="991750"/>
                <a:chExt cx="699875" cy="641850"/>
              </a:xfrm>
            </p:grpSpPr>
            <p:pic>
              <p:nvPicPr>
                <p:cNvPr id="162" name="Google Shape;72;p14">
                  <a:extLst>
                    <a:ext uri="{FF2B5EF4-FFF2-40B4-BE49-F238E27FC236}">
                      <a16:creationId xmlns:a16="http://schemas.microsoft.com/office/drawing/2014/main" id="{208AB6D1-E0E4-130B-0E7A-895F94A358F3}"/>
                    </a:ext>
                  </a:extLst>
                </p:cNvPr>
                <p:cNvPicPr preferRelativeResize="0"/>
                <p:nvPr/>
              </p:nvPicPr>
              <p:blipFill>
                <a:blip r:embed="rId5">
                  <a:alphaModFix/>
                </a:blip>
                <a:stretch>
                  <a:fillRect/>
                </a:stretch>
              </p:blipFill>
              <p:spPr>
                <a:xfrm>
                  <a:off x="2960425" y="991750"/>
                  <a:ext cx="594476" cy="594476"/>
                </a:xfrm>
                <a:prstGeom prst="rect">
                  <a:avLst/>
                </a:prstGeom>
                <a:noFill/>
                <a:ln>
                  <a:noFill/>
                </a:ln>
              </p:spPr>
            </p:pic>
            <p:sp>
              <p:nvSpPr>
                <p:cNvPr id="163" name="Google Shape;73;p14">
                  <a:extLst>
                    <a:ext uri="{FF2B5EF4-FFF2-40B4-BE49-F238E27FC236}">
                      <a16:creationId xmlns:a16="http://schemas.microsoft.com/office/drawing/2014/main" id="{8EDA9B63-F45A-5C6C-19EB-B98FC903A165}"/>
                    </a:ext>
                  </a:extLst>
                </p:cNvPr>
                <p:cNvSpPr/>
                <p:nvPr/>
              </p:nvSpPr>
              <p:spPr>
                <a:xfrm>
                  <a:off x="3324600" y="1406500"/>
                  <a:ext cx="335700" cy="227100"/>
                </a:xfrm>
                <a:prstGeom prst="roundRect">
                  <a:avLst>
                    <a:gd name="adj" fmla="val 16667"/>
                  </a:avLst>
                </a:prstGeom>
                <a:solidFill>
                  <a:srgbClr val="FFD966"/>
                </a:solidFill>
                <a:ln w="19050" cap="flat" cmpd="sng">
                  <a:solidFill>
                    <a:schemeClr val="dk1"/>
                  </a:solidFill>
                  <a:prstDash val="solid"/>
                  <a:round/>
                  <a:headEnd type="none" w="sm" len="sm"/>
                  <a:tailEnd type="none" w="sm" len="sm"/>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871" b="1">
                      <a:latin typeface="Roboto"/>
                      <a:ea typeface="Roboto"/>
                      <a:cs typeface="Roboto"/>
                      <a:sym typeface="Roboto"/>
                    </a:rPr>
                    <a:t>PPO</a:t>
                  </a:r>
                  <a:endParaRPr sz="871" b="1">
                    <a:latin typeface="Roboto"/>
                    <a:ea typeface="Roboto"/>
                    <a:cs typeface="Roboto"/>
                    <a:sym typeface="Roboto"/>
                  </a:endParaRPr>
                </a:p>
              </p:txBody>
            </p:sp>
          </p:grpSp>
        </p:grpSp>
        <p:grpSp>
          <p:nvGrpSpPr>
            <p:cNvPr id="78" name="Group 77">
              <a:extLst>
                <a:ext uri="{FF2B5EF4-FFF2-40B4-BE49-F238E27FC236}">
                  <a16:creationId xmlns:a16="http://schemas.microsoft.com/office/drawing/2014/main" id="{BE0159E8-E3C9-E358-5039-414BCA0BB857}"/>
                </a:ext>
              </a:extLst>
            </p:cNvPr>
            <p:cNvGrpSpPr/>
            <p:nvPr/>
          </p:nvGrpSpPr>
          <p:grpSpPr>
            <a:xfrm>
              <a:off x="5687864" y="4740041"/>
              <a:ext cx="1107730" cy="960141"/>
              <a:chOff x="5173750" y="2600900"/>
              <a:chExt cx="1144798" cy="992272"/>
            </a:xfrm>
          </p:grpSpPr>
          <p:sp>
            <p:nvSpPr>
              <p:cNvPr id="134" name="Google Shape;98;p14">
                <a:extLst>
                  <a:ext uri="{FF2B5EF4-FFF2-40B4-BE49-F238E27FC236}">
                    <a16:creationId xmlns:a16="http://schemas.microsoft.com/office/drawing/2014/main" id="{54E0F9E5-EBD9-3AD6-6937-DD36C5EF25A9}"/>
                  </a:ext>
                </a:extLst>
              </p:cNvPr>
              <p:cNvSpPr/>
              <p:nvPr/>
            </p:nvSpPr>
            <p:spPr>
              <a:xfrm>
                <a:off x="5384790" y="2600900"/>
                <a:ext cx="647100" cy="682500"/>
              </a:xfrm>
              <a:prstGeom prst="roundRect">
                <a:avLst>
                  <a:gd name="adj" fmla="val 16667"/>
                </a:avLst>
              </a:prstGeom>
              <a:solidFill>
                <a:srgbClr val="FFC80A"/>
              </a:solidFill>
              <a:ln w="19050" cap="flat" cmpd="sng">
                <a:solidFill>
                  <a:schemeClr val="accent4">
                    <a:lumMod val="50000"/>
                  </a:schemeClr>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pic>
            <p:nvPicPr>
              <p:cNvPr id="135" name="Google Shape;99;p14">
                <a:extLst>
                  <a:ext uri="{FF2B5EF4-FFF2-40B4-BE49-F238E27FC236}">
                    <a16:creationId xmlns:a16="http://schemas.microsoft.com/office/drawing/2014/main" id="{E9DC53D5-003D-1813-ECDD-2A56831CC764}"/>
                  </a:ext>
                </a:extLst>
              </p:cNvPr>
              <p:cNvPicPr preferRelativeResize="0"/>
              <p:nvPr/>
            </p:nvPicPr>
            <p:blipFill>
              <a:blip r:embed="rId6">
                <a:alphaModFix/>
              </a:blip>
              <a:stretch>
                <a:fillRect/>
              </a:stretch>
            </p:blipFill>
            <p:spPr>
              <a:xfrm>
                <a:off x="5418313" y="2627773"/>
                <a:ext cx="597775" cy="597775"/>
              </a:xfrm>
              <a:prstGeom prst="rect">
                <a:avLst/>
              </a:prstGeom>
              <a:noFill/>
              <a:ln>
                <a:noFill/>
              </a:ln>
            </p:spPr>
          </p:pic>
          <p:sp>
            <p:nvSpPr>
              <p:cNvPr id="136" name="Google Shape;100;p14">
                <a:extLst>
                  <a:ext uri="{FF2B5EF4-FFF2-40B4-BE49-F238E27FC236}">
                    <a16:creationId xmlns:a16="http://schemas.microsoft.com/office/drawing/2014/main" id="{D2E5A723-94BE-6AF9-DB0B-C782ACAFF789}"/>
                  </a:ext>
                </a:extLst>
              </p:cNvPr>
              <p:cNvSpPr txBox="1"/>
              <p:nvPr/>
            </p:nvSpPr>
            <p:spPr>
              <a:xfrm>
                <a:off x="5173750" y="3335772"/>
                <a:ext cx="1144798" cy="2574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68">
                    <a:solidFill>
                      <a:schemeClr val="dk1"/>
                    </a:solidFill>
                    <a:latin typeface="Roboto"/>
                    <a:ea typeface="Roboto"/>
                    <a:cs typeface="Roboto"/>
                    <a:sym typeface="Roboto"/>
                  </a:rPr>
                  <a:t>Finetuned Model to be Aligned</a:t>
                </a:r>
                <a:endParaRPr sz="968">
                  <a:solidFill>
                    <a:schemeClr val="dk1"/>
                  </a:solidFill>
                  <a:latin typeface="Roboto"/>
                  <a:ea typeface="Roboto"/>
                  <a:cs typeface="Roboto"/>
                  <a:sym typeface="Roboto"/>
                </a:endParaRPr>
              </a:p>
            </p:txBody>
          </p:sp>
        </p:grpSp>
        <p:grpSp>
          <p:nvGrpSpPr>
            <p:cNvPr id="81" name="Group 80">
              <a:extLst>
                <a:ext uri="{FF2B5EF4-FFF2-40B4-BE49-F238E27FC236}">
                  <a16:creationId xmlns:a16="http://schemas.microsoft.com/office/drawing/2014/main" id="{2AD25D54-019F-82D8-565B-2634FB571E25}"/>
                </a:ext>
              </a:extLst>
            </p:cNvPr>
            <p:cNvGrpSpPr/>
            <p:nvPr/>
          </p:nvGrpSpPr>
          <p:grpSpPr>
            <a:xfrm>
              <a:off x="5618725" y="3658356"/>
              <a:ext cx="1222733" cy="980305"/>
              <a:chOff x="5077360" y="1139525"/>
              <a:chExt cx="1263650" cy="1013109"/>
            </a:xfrm>
          </p:grpSpPr>
          <p:grpSp>
            <p:nvGrpSpPr>
              <p:cNvPr id="130" name="Google Shape;97;p14">
                <a:extLst>
                  <a:ext uri="{FF2B5EF4-FFF2-40B4-BE49-F238E27FC236}">
                    <a16:creationId xmlns:a16="http://schemas.microsoft.com/office/drawing/2014/main" id="{55890F1D-2924-0DBB-FF31-EF6F5FFAD9F2}"/>
                  </a:ext>
                </a:extLst>
              </p:cNvPr>
              <p:cNvGrpSpPr/>
              <p:nvPr/>
            </p:nvGrpSpPr>
            <p:grpSpPr>
              <a:xfrm>
                <a:off x="5357475" y="1139525"/>
                <a:ext cx="647100" cy="682500"/>
                <a:chOff x="5357475" y="1079225"/>
                <a:chExt cx="647100" cy="682500"/>
              </a:xfrm>
            </p:grpSpPr>
            <p:sp>
              <p:nvSpPr>
                <p:cNvPr id="132" name="Google Shape;98;p14">
                  <a:extLst>
                    <a:ext uri="{FF2B5EF4-FFF2-40B4-BE49-F238E27FC236}">
                      <a16:creationId xmlns:a16="http://schemas.microsoft.com/office/drawing/2014/main" id="{3C2E451D-D451-733E-EB8E-9E3A90C99580}"/>
                    </a:ext>
                  </a:extLst>
                </p:cNvPr>
                <p:cNvSpPr/>
                <p:nvPr/>
              </p:nvSpPr>
              <p:spPr>
                <a:xfrm>
                  <a:off x="5357475" y="1079225"/>
                  <a:ext cx="647100" cy="682500"/>
                </a:xfrm>
                <a:prstGeom prst="roundRect">
                  <a:avLst>
                    <a:gd name="adj" fmla="val 16667"/>
                  </a:avLst>
                </a:prstGeom>
                <a:solidFill>
                  <a:srgbClr val="C9DAF8"/>
                </a:solidFill>
                <a:ln w="19050" cap="flat" cmpd="sng">
                  <a:solidFill>
                    <a:srgbClr val="1155CC"/>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pic>
              <p:nvPicPr>
                <p:cNvPr id="133" name="Google Shape;99;p14">
                  <a:extLst>
                    <a:ext uri="{FF2B5EF4-FFF2-40B4-BE49-F238E27FC236}">
                      <a16:creationId xmlns:a16="http://schemas.microsoft.com/office/drawing/2014/main" id="{70EADC8C-F1AB-2E66-36E9-A02A3B3E77E9}"/>
                    </a:ext>
                  </a:extLst>
                </p:cNvPr>
                <p:cNvPicPr preferRelativeResize="0"/>
                <p:nvPr/>
              </p:nvPicPr>
              <p:blipFill>
                <a:blip r:embed="rId6">
                  <a:alphaModFix/>
                </a:blip>
                <a:stretch>
                  <a:fillRect/>
                </a:stretch>
              </p:blipFill>
              <p:spPr>
                <a:xfrm>
                  <a:off x="5390998" y="1106098"/>
                  <a:ext cx="597775" cy="597775"/>
                </a:xfrm>
                <a:prstGeom prst="rect">
                  <a:avLst/>
                </a:prstGeom>
                <a:noFill/>
                <a:ln>
                  <a:noFill/>
                </a:ln>
              </p:spPr>
            </p:pic>
          </p:grpSp>
          <p:sp>
            <p:nvSpPr>
              <p:cNvPr id="131" name="Google Shape;100;p14">
                <a:extLst>
                  <a:ext uri="{FF2B5EF4-FFF2-40B4-BE49-F238E27FC236}">
                    <a16:creationId xmlns:a16="http://schemas.microsoft.com/office/drawing/2014/main" id="{7E21D652-5038-739A-6595-086ED1DE744C}"/>
                  </a:ext>
                </a:extLst>
              </p:cNvPr>
              <p:cNvSpPr txBox="1"/>
              <p:nvPr/>
            </p:nvSpPr>
            <p:spPr>
              <a:xfrm>
                <a:off x="5077360" y="1895234"/>
                <a:ext cx="1263650" cy="2574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68" dirty="0">
                    <a:solidFill>
                      <a:schemeClr val="dk1"/>
                    </a:solidFill>
                    <a:latin typeface="Roboto"/>
                    <a:ea typeface="Roboto"/>
                    <a:cs typeface="Roboto"/>
                    <a:sym typeface="Roboto"/>
                  </a:rPr>
                  <a:t>Reference Finetuned Model</a:t>
                </a:r>
                <a:endParaRPr sz="968" dirty="0">
                  <a:solidFill>
                    <a:schemeClr val="dk1"/>
                  </a:solidFill>
                  <a:latin typeface="Roboto"/>
                  <a:ea typeface="Roboto"/>
                  <a:cs typeface="Roboto"/>
                  <a:sym typeface="Roboto"/>
                </a:endParaRPr>
              </a:p>
            </p:txBody>
          </p:sp>
        </p:grpSp>
        <p:grpSp>
          <p:nvGrpSpPr>
            <p:cNvPr id="82" name="Google Shape;78;p14">
              <a:extLst>
                <a:ext uri="{FF2B5EF4-FFF2-40B4-BE49-F238E27FC236}">
                  <a16:creationId xmlns:a16="http://schemas.microsoft.com/office/drawing/2014/main" id="{F9DD92AE-60D8-AC3D-5AF2-BA66439B3D03}"/>
                </a:ext>
              </a:extLst>
            </p:cNvPr>
            <p:cNvGrpSpPr/>
            <p:nvPr/>
          </p:nvGrpSpPr>
          <p:grpSpPr>
            <a:xfrm>
              <a:off x="4897765" y="3909724"/>
              <a:ext cx="331797" cy="411335"/>
              <a:chOff x="4291900" y="2359200"/>
              <a:chExt cx="342900" cy="425100"/>
            </a:xfrm>
          </p:grpSpPr>
          <p:sp>
            <p:nvSpPr>
              <p:cNvPr id="125" name="Google Shape;79;p14">
                <a:extLst>
                  <a:ext uri="{FF2B5EF4-FFF2-40B4-BE49-F238E27FC236}">
                    <a16:creationId xmlns:a16="http://schemas.microsoft.com/office/drawing/2014/main" id="{8CD7E107-2422-E7E8-923A-06A375155E3B}"/>
                  </a:ext>
                </a:extLst>
              </p:cNvPr>
              <p:cNvSpPr/>
              <p:nvPr/>
            </p:nvSpPr>
            <p:spPr>
              <a:xfrm>
                <a:off x="4291900" y="2359200"/>
                <a:ext cx="342900" cy="425100"/>
              </a:xfrm>
              <a:prstGeom prst="round1Rect">
                <a:avLst>
                  <a:gd name="adj" fmla="val 16667"/>
                </a:avLst>
              </a:prstGeom>
              <a:solidFill>
                <a:schemeClr val="lt1"/>
              </a:solidFill>
              <a:ln w="38100" cap="flat" cmpd="sng">
                <a:solidFill>
                  <a:srgbClr val="CC0000"/>
                </a:solidFill>
                <a:prstDash val="solid"/>
                <a:round/>
                <a:headEnd type="none" w="sm" len="sm"/>
                <a:tailEnd type="none" w="sm" len="sm"/>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548" b="1">
                  <a:solidFill>
                    <a:srgbClr val="38761D"/>
                  </a:solidFill>
                  <a:latin typeface="Roboto"/>
                  <a:ea typeface="Roboto"/>
                  <a:cs typeface="Roboto"/>
                  <a:sym typeface="Roboto"/>
                </a:endParaRPr>
              </a:p>
            </p:txBody>
          </p:sp>
          <p:cxnSp>
            <p:nvCxnSpPr>
              <p:cNvPr id="126" name="Google Shape;80;p14">
                <a:extLst>
                  <a:ext uri="{FF2B5EF4-FFF2-40B4-BE49-F238E27FC236}">
                    <a16:creationId xmlns:a16="http://schemas.microsoft.com/office/drawing/2014/main" id="{DD14EE2F-1DC1-F644-EF09-5EFB04E42DC4}"/>
                  </a:ext>
                </a:extLst>
              </p:cNvPr>
              <p:cNvCxnSpPr/>
              <p:nvPr/>
            </p:nvCxnSpPr>
            <p:spPr>
              <a:xfrm>
                <a:off x="4355200" y="2472475"/>
                <a:ext cx="212100" cy="0"/>
              </a:xfrm>
              <a:prstGeom prst="straightConnector1">
                <a:avLst/>
              </a:prstGeom>
              <a:noFill/>
              <a:ln w="28575" cap="flat" cmpd="sng">
                <a:solidFill>
                  <a:srgbClr val="CC0000"/>
                </a:solidFill>
                <a:prstDash val="solid"/>
                <a:round/>
                <a:headEnd type="none" w="med" len="med"/>
                <a:tailEnd type="none" w="med" len="med"/>
              </a:ln>
            </p:spPr>
          </p:cxnSp>
          <p:cxnSp>
            <p:nvCxnSpPr>
              <p:cNvPr id="127" name="Google Shape;81;p14">
                <a:extLst>
                  <a:ext uri="{FF2B5EF4-FFF2-40B4-BE49-F238E27FC236}">
                    <a16:creationId xmlns:a16="http://schemas.microsoft.com/office/drawing/2014/main" id="{6EBFB96B-180B-11A6-81D9-463F23B9FE4B}"/>
                  </a:ext>
                </a:extLst>
              </p:cNvPr>
              <p:cNvCxnSpPr/>
              <p:nvPr/>
            </p:nvCxnSpPr>
            <p:spPr>
              <a:xfrm>
                <a:off x="4357300" y="2537900"/>
                <a:ext cx="212100" cy="0"/>
              </a:xfrm>
              <a:prstGeom prst="straightConnector1">
                <a:avLst/>
              </a:prstGeom>
              <a:noFill/>
              <a:ln w="28575" cap="flat" cmpd="sng">
                <a:solidFill>
                  <a:srgbClr val="CC0000"/>
                </a:solidFill>
                <a:prstDash val="solid"/>
                <a:round/>
                <a:headEnd type="none" w="med" len="med"/>
                <a:tailEnd type="none" w="med" len="med"/>
              </a:ln>
            </p:spPr>
          </p:cxnSp>
          <p:cxnSp>
            <p:nvCxnSpPr>
              <p:cNvPr id="128" name="Google Shape;82;p14">
                <a:extLst>
                  <a:ext uri="{FF2B5EF4-FFF2-40B4-BE49-F238E27FC236}">
                    <a16:creationId xmlns:a16="http://schemas.microsoft.com/office/drawing/2014/main" id="{AD89F265-479B-4084-4257-9C554F806C39}"/>
                  </a:ext>
                </a:extLst>
              </p:cNvPr>
              <p:cNvCxnSpPr/>
              <p:nvPr/>
            </p:nvCxnSpPr>
            <p:spPr>
              <a:xfrm>
                <a:off x="4357300" y="2603325"/>
                <a:ext cx="212100" cy="0"/>
              </a:xfrm>
              <a:prstGeom prst="straightConnector1">
                <a:avLst/>
              </a:prstGeom>
              <a:noFill/>
              <a:ln w="28575" cap="flat" cmpd="sng">
                <a:solidFill>
                  <a:srgbClr val="CC0000"/>
                </a:solidFill>
                <a:prstDash val="solid"/>
                <a:round/>
                <a:headEnd type="none" w="med" len="med"/>
                <a:tailEnd type="none" w="med" len="med"/>
              </a:ln>
            </p:spPr>
          </p:cxnSp>
          <p:cxnSp>
            <p:nvCxnSpPr>
              <p:cNvPr id="129" name="Google Shape;83;p14">
                <a:extLst>
                  <a:ext uri="{FF2B5EF4-FFF2-40B4-BE49-F238E27FC236}">
                    <a16:creationId xmlns:a16="http://schemas.microsoft.com/office/drawing/2014/main" id="{6F309665-83AC-8C84-1585-16E907813AE2}"/>
                  </a:ext>
                </a:extLst>
              </p:cNvPr>
              <p:cNvCxnSpPr/>
              <p:nvPr/>
            </p:nvCxnSpPr>
            <p:spPr>
              <a:xfrm>
                <a:off x="4357300" y="2660250"/>
                <a:ext cx="212100" cy="0"/>
              </a:xfrm>
              <a:prstGeom prst="straightConnector1">
                <a:avLst/>
              </a:prstGeom>
              <a:noFill/>
              <a:ln w="28575" cap="flat" cmpd="sng">
                <a:solidFill>
                  <a:srgbClr val="CC0000"/>
                </a:solidFill>
                <a:prstDash val="solid"/>
                <a:round/>
                <a:headEnd type="none" w="med" len="med"/>
                <a:tailEnd type="none" w="med" len="med"/>
              </a:ln>
            </p:spPr>
          </p:cxnSp>
        </p:grpSp>
        <p:sp>
          <p:nvSpPr>
            <p:cNvPr id="83" name="Google Shape;94;p14">
              <a:extLst>
                <a:ext uri="{FF2B5EF4-FFF2-40B4-BE49-F238E27FC236}">
                  <a16:creationId xmlns:a16="http://schemas.microsoft.com/office/drawing/2014/main" id="{EF0BE751-7838-BD4E-5C83-9A16DBFCCDD3}"/>
                </a:ext>
              </a:extLst>
            </p:cNvPr>
            <p:cNvSpPr/>
            <p:nvPr/>
          </p:nvSpPr>
          <p:spPr>
            <a:xfrm>
              <a:off x="4425763" y="4099951"/>
              <a:ext cx="266625" cy="2018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84" name="Google Shape;101;p14">
              <a:extLst>
                <a:ext uri="{FF2B5EF4-FFF2-40B4-BE49-F238E27FC236}">
                  <a16:creationId xmlns:a16="http://schemas.microsoft.com/office/drawing/2014/main" id="{871D3977-B886-4DB3-2D80-938E19340F5B}"/>
                </a:ext>
              </a:extLst>
            </p:cNvPr>
            <p:cNvSpPr/>
            <p:nvPr/>
          </p:nvSpPr>
          <p:spPr>
            <a:xfrm>
              <a:off x="6660484" y="4929408"/>
              <a:ext cx="266483" cy="2017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grpSp>
          <p:nvGrpSpPr>
            <p:cNvPr id="85" name="Google Shape;102;p14">
              <a:extLst>
                <a:ext uri="{FF2B5EF4-FFF2-40B4-BE49-F238E27FC236}">
                  <a16:creationId xmlns:a16="http://schemas.microsoft.com/office/drawing/2014/main" id="{F7CA8C43-137D-DD5E-8511-CA314651B0BA}"/>
                </a:ext>
              </a:extLst>
            </p:cNvPr>
            <p:cNvGrpSpPr/>
            <p:nvPr/>
          </p:nvGrpSpPr>
          <p:grpSpPr>
            <a:xfrm>
              <a:off x="6718140" y="4777763"/>
              <a:ext cx="1051707" cy="733407"/>
              <a:chOff x="6648900" y="1215575"/>
              <a:chExt cx="1086900" cy="757950"/>
            </a:xfrm>
          </p:grpSpPr>
          <p:grpSp>
            <p:nvGrpSpPr>
              <p:cNvPr id="118" name="Google Shape;103;p14">
                <a:extLst>
                  <a:ext uri="{FF2B5EF4-FFF2-40B4-BE49-F238E27FC236}">
                    <a16:creationId xmlns:a16="http://schemas.microsoft.com/office/drawing/2014/main" id="{DD6365E4-DC1B-4AB9-1406-F9837866F78B}"/>
                  </a:ext>
                </a:extLst>
              </p:cNvPr>
              <p:cNvGrpSpPr/>
              <p:nvPr/>
            </p:nvGrpSpPr>
            <p:grpSpPr>
              <a:xfrm>
                <a:off x="7020900" y="1215575"/>
                <a:ext cx="342900" cy="425100"/>
                <a:chOff x="4291900" y="2359200"/>
                <a:chExt cx="342900" cy="425100"/>
              </a:xfrm>
            </p:grpSpPr>
            <p:sp>
              <p:nvSpPr>
                <p:cNvPr id="120" name="Google Shape;104;p14">
                  <a:extLst>
                    <a:ext uri="{FF2B5EF4-FFF2-40B4-BE49-F238E27FC236}">
                      <a16:creationId xmlns:a16="http://schemas.microsoft.com/office/drawing/2014/main" id="{7E7025BB-5385-279E-B29B-9D66D68AB84C}"/>
                    </a:ext>
                  </a:extLst>
                </p:cNvPr>
                <p:cNvSpPr/>
                <p:nvPr/>
              </p:nvSpPr>
              <p:spPr>
                <a:xfrm>
                  <a:off x="4291900" y="2359200"/>
                  <a:ext cx="342900" cy="425100"/>
                </a:xfrm>
                <a:prstGeom prst="round1Rect">
                  <a:avLst>
                    <a:gd name="adj" fmla="val 16667"/>
                  </a:avLst>
                </a:prstGeom>
                <a:solidFill>
                  <a:schemeClr val="lt1"/>
                </a:solidFill>
                <a:ln w="38100" cap="flat" cmpd="sng">
                  <a:solidFill>
                    <a:srgbClr val="666666"/>
                  </a:solidFill>
                  <a:prstDash val="solid"/>
                  <a:round/>
                  <a:headEnd type="none" w="sm" len="sm"/>
                  <a:tailEnd type="none" w="sm" len="sm"/>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548" b="1">
                    <a:solidFill>
                      <a:srgbClr val="38761D"/>
                    </a:solidFill>
                    <a:latin typeface="Roboto"/>
                    <a:ea typeface="Roboto"/>
                    <a:cs typeface="Roboto"/>
                    <a:sym typeface="Roboto"/>
                  </a:endParaRPr>
                </a:p>
              </p:txBody>
            </p:sp>
            <p:cxnSp>
              <p:nvCxnSpPr>
                <p:cNvPr id="121" name="Google Shape;105;p14">
                  <a:extLst>
                    <a:ext uri="{FF2B5EF4-FFF2-40B4-BE49-F238E27FC236}">
                      <a16:creationId xmlns:a16="http://schemas.microsoft.com/office/drawing/2014/main" id="{22698C0C-7D6A-4E6F-1C59-5AC7D74CC083}"/>
                    </a:ext>
                  </a:extLst>
                </p:cNvPr>
                <p:cNvCxnSpPr/>
                <p:nvPr/>
              </p:nvCxnSpPr>
              <p:spPr>
                <a:xfrm>
                  <a:off x="4355200" y="2472475"/>
                  <a:ext cx="212100" cy="0"/>
                </a:xfrm>
                <a:prstGeom prst="straightConnector1">
                  <a:avLst/>
                </a:prstGeom>
                <a:noFill/>
                <a:ln w="28575" cap="flat" cmpd="sng">
                  <a:solidFill>
                    <a:srgbClr val="666666"/>
                  </a:solidFill>
                  <a:prstDash val="solid"/>
                  <a:round/>
                  <a:headEnd type="none" w="med" len="med"/>
                  <a:tailEnd type="none" w="med" len="med"/>
                </a:ln>
              </p:spPr>
            </p:cxnSp>
            <p:cxnSp>
              <p:nvCxnSpPr>
                <p:cNvPr id="122" name="Google Shape;106;p14">
                  <a:extLst>
                    <a:ext uri="{FF2B5EF4-FFF2-40B4-BE49-F238E27FC236}">
                      <a16:creationId xmlns:a16="http://schemas.microsoft.com/office/drawing/2014/main" id="{61E9E770-663A-2BF3-D3A8-9114BB753ED5}"/>
                    </a:ext>
                  </a:extLst>
                </p:cNvPr>
                <p:cNvCxnSpPr/>
                <p:nvPr/>
              </p:nvCxnSpPr>
              <p:spPr>
                <a:xfrm>
                  <a:off x="4357300" y="2537900"/>
                  <a:ext cx="212100" cy="0"/>
                </a:xfrm>
                <a:prstGeom prst="straightConnector1">
                  <a:avLst/>
                </a:prstGeom>
                <a:noFill/>
                <a:ln w="28575" cap="flat" cmpd="sng">
                  <a:solidFill>
                    <a:srgbClr val="666666"/>
                  </a:solidFill>
                  <a:prstDash val="solid"/>
                  <a:round/>
                  <a:headEnd type="none" w="med" len="med"/>
                  <a:tailEnd type="none" w="med" len="med"/>
                </a:ln>
              </p:spPr>
            </p:cxnSp>
            <p:cxnSp>
              <p:nvCxnSpPr>
                <p:cNvPr id="123" name="Google Shape;107;p14">
                  <a:extLst>
                    <a:ext uri="{FF2B5EF4-FFF2-40B4-BE49-F238E27FC236}">
                      <a16:creationId xmlns:a16="http://schemas.microsoft.com/office/drawing/2014/main" id="{CC537202-39E0-DC7F-8F5B-6D887A25BD4E}"/>
                    </a:ext>
                  </a:extLst>
                </p:cNvPr>
                <p:cNvCxnSpPr/>
                <p:nvPr/>
              </p:nvCxnSpPr>
              <p:spPr>
                <a:xfrm>
                  <a:off x="4357300" y="2603325"/>
                  <a:ext cx="212100" cy="0"/>
                </a:xfrm>
                <a:prstGeom prst="straightConnector1">
                  <a:avLst/>
                </a:prstGeom>
                <a:noFill/>
                <a:ln w="28575" cap="flat" cmpd="sng">
                  <a:solidFill>
                    <a:srgbClr val="666666"/>
                  </a:solidFill>
                  <a:prstDash val="solid"/>
                  <a:round/>
                  <a:headEnd type="none" w="med" len="med"/>
                  <a:tailEnd type="none" w="med" len="med"/>
                </a:ln>
              </p:spPr>
            </p:cxnSp>
            <p:cxnSp>
              <p:nvCxnSpPr>
                <p:cNvPr id="124" name="Google Shape;108;p14">
                  <a:extLst>
                    <a:ext uri="{FF2B5EF4-FFF2-40B4-BE49-F238E27FC236}">
                      <a16:creationId xmlns:a16="http://schemas.microsoft.com/office/drawing/2014/main" id="{0CCA21FA-03DC-C276-02F9-57600B6DC279}"/>
                    </a:ext>
                  </a:extLst>
                </p:cNvPr>
                <p:cNvCxnSpPr/>
                <p:nvPr/>
              </p:nvCxnSpPr>
              <p:spPr>
                <a:xfrm>
                  <a:off x="4357300" y="2660250"/>
                  <a:ext cx="212100" cy="0"/>
                </a:xfrm>
                <a:prstGeom prst="straightConnector1">
                  <a:avLst/>
                </a:prstGeom>
                <a:noFill/>
                <a:ln w="28575" cap="flat" cmpd="sng">
                  <a:solidFill>
                    <a:srgbClr val="666666"/>
                  </a:solidFill>
                  <a:prstDash val="solid"/>
                  <a:round/>
                  <a:headEnd type="none" w="med" len="med"/>
                  <a:tailEnd type="none" w="med" len="med"/>
                </a:ln>
              </p:spPr>
            </p:cxnSp>
          </p:grpSp>
          <p:sp>
            <p:nvSpPr>
              <p:cNvPr id="119" name="Google Shape;109;p14">
                <a:extLst>
                  <a:ext uri="{FF2B5EF4-FFF2-40B4-BE49-F238E27FC236}">
                    <a16:creationId xmlns:a16="http://schemas.microsoft.com/office/drawing/2014/main" id="{7FCD8F1C-B332-979C-C99E-38DCF1049F3E}"/>
                  </a:ext>
                </a:extLst>
              </p:cNvPr>
              <p:cNvSpPr txBox="1"/>
              <p:nvPr/>
            </p:nvSpPr>
            <p:spPr>
              <a:xfrm>
                <a:off x="6648900" y="1716125"/>
                <a:ext cx="1086900" cy="257400"/>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68">
                    <a:solidFill>
                      <a:schemeClr val="dk1"/>
                    </a:solidFill>
                    <a:latin typeface="Roboto"/>
                    <a:ea typeface="Roboto"/>
                    <a:cs typeface="Roboto"/>
                    <a:sym typeface="Roboto"/>
                  </a:rPr>
                  <a:t>Generated Code</a:t>
                </a:r>
                <a:endParaRPr sz="968">
                  <a:solidFill>
                    <a:schemeClr val="dk1"/>
                  </a:solidFill>
                  <a:latin typeface="Roboto"/>
                  <a:ea typeface="Roboto"/>
                  <a:cs typeface="Roboto"/>
                  <a:sym typeface="Roboto"/>
                </a:endParaRPr>
              </a:p>
            </p:txBody>
          </p:sp>
        </p:grpSp>
        <p:sp>
          <p:nvSpPr>
            <p:cNvPr id="86" name="Google Shape;94;p14">
              <a:extLst>
                <a:ext uri="{FF2B5EF4-FFF2-40B4-BE49-F238E27FC236}">
                  <a16:creationId xmlns:a16="http://schemas.microsoft.com/office/drawing/2014/main" id="{CF5BC023-4069-C27B-AC2C-BAF17058D32B}"/>
                </a:ext>
              </a:extLst>
            </p:cNvPr>
            <p:cNvSpPr/>
            <p:nvPr/>
          </p:nvSpPr>
          <p:spPr>
            <a:xfrm>
              <a:off x="5492926" y="4083929"/>
              <a:ext cx="266625" cy="2018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87" name="Google Shape;95;p14">
              <a:extLst>
                <a:ext uri="{FF2B5EF4-FFF2-40B4-BE49-F238E27FC236}">
                  <a16:creationId xmlns:a16="http://schemas.microsoft.com/office/drawing/2014/main" id="{91A994D6-6241-1BD1-D1BC-849399E4AE58}"/>
                </a:ext>
              </a:extLst>
            </p:cNvPr>
            <p:cNvSpPr/>
            <p:nvPr/>
          </p:nvSpPr>
          <p:spPr>
            <a:xfrm rot="2821099">
              <a:off x="5428097" y="4722766"/>
              <a:ext cx="338834" cy="162596"/>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88" name="Google Shape;98;p14">
              <a:extLst>
                <a:ext uri="{FF2B5EF4-FFF2-40B4-BE49-F238E27FC236}">
                  <a16:creationId xmlns:a16="http://schemas.microsoft.com/office/drawing/2014/main" id="{34B04E26-2F26-977F-C9EC-860C61C79AC7}"/>
                </a:ext>
              </a:extLst>
            </p:cNvPr>
            <p:cNvSpPr/>
            <p:nvPr/>
          </p:nvSpPr>
          <p:spPr>
            <a:xfrm>
              <a:off x="7047012" y="3811430"/>
              <a:ext cx="1089053" cy="372584"/>
            </a:xfrm>
            <a:prstGeom prst="roundRect">
              <a:avLst>
                <a:gd name="adj" fmla="val 16667"/>
              </a:avLst>
            </a:prstGeom>
            <a:solidFill>
              <a:srgbClr val="DFA9FC"/>
            </a:solidFill>
            <a:ln w="19050" cap="flat" cmpd="sng">
              <a:solidFill>
                <a:srgbClr val="B852FF"/>
              </a:solidFill>
              <a:prstDash val="solid"/>
              <a:round/>
              <a:headEnd type="none" w="sm" len="sm"/>
              <a:tailEnd type="none" w="sm" len="sm"/>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161" dirty="0">
                  <a:latin typeface="Roboto" panose="02000000000000000000" pitchFamily="2" charset="0"/>
                  <a:ea typeface="Roboto" panose="02000000000000000000" pitchFamily="2" charset="0"/>
                  <a:cs typeface="Roboto" panose="02000000000000000000" pitchFamily="2" charset="0"/>
                </a:rPr>
                <a:t>KL Divergence</a:t>
              </a:r>
            </a:p>
          </p:txBody>
        </p:sp>
        <p:sp>
          <p:nvSpPr>
            <p:cNvPr id="89" name="Google Shape;101;p14">
              <a:extLst>
                <a:ext uri="{FF2B5EF4-FFF2-40B4-BE49-F238E27FC236}">
                  <a16:creationId xmlns:a16="http://schemas.microsoft.com/office/drawing/2014/main" id="{8A6A5CC6-6765-355B-ED0F-1FF350D7C968}"/>
                </a:ext>
              </a:extLst>
            </p:cNvPr>
            <p:cNvSpPr/>
            <p:nvPr/>
          </p:nvSpPr>
          <p:spPr>
            <a:xfrm>
              <a:off x="6660484" y="3894980"/>
              <a:ext cx="266483" cy="2017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grpSp>
          <p:nvGrpSpPr>
            <p:cNvPr id="90" name="Group 89">
              <a:extLst>
                <a:ext uri="{FF2B5EF4-FFF2-40B4-BE49-F238E27FC236}">
                  <a16:creationId xmlns:a16="http://schemas.microsoft.com/office/drawing/2014/main" id="{34D1E019-B8C5-25C7-9F2C-71EA423CB2EA}"/>
                </a:ext>
              </a:extLst>
            </p:cNvPr>
            <p:cNvGrpSpPr/>
            <p:nvPr/>
          </p:nvGrpSpPr>
          <p:grpSpPr>
            <a:xfrm>
              <a:off x="7956631" y="4530192"/>
              <a:ext cx="1685017" cy="954871"/>
              <a:chOff x="7266030" y="3119570"/>
              <a:chExt cx="1741404" cy="986824"/>
            </a:xfrm>
          </p:grpSpPr>
          <p:sp>
            <p:nvSpPr>
              <p:cNvPr id="107" name="Google Shape;98;p14">
                <a:extLst>
                  <a:ext uri="{FF2B5EF4-FFF2-40B4-BE49-F238E27FC236}">
                    <a16:creationId xmlns:a16="http://schemas.microsoft.com/office/drawing/2014/main" id="{A5598BEC-EB9E-1CBC-389C-5DA368EAF5ED}"/>
                  </a:ext>
                </a:extLst>
              </p:cNvPr>
              <p:cNvSpPr/>
              <p:nvPr/>
            </p:nvSpPr>
            <p:spPr>
              <a:xfrm>
                <a:off x="7266030" y="3119570"/>
                <a:ext cx="1741404" cy="986824"/>
              </a:xfrm>
              <a:prstGeom prst="roundRect">
                <a:avLst>
                  <a:gd name="adj" fmla="val 16667"/>
                </a:avLst>
              </a:prstGeom>
              <a:solidFill>
                <a:srgbClr val="9ED7C1"/>
              </a:solidFill>
              <a:ln w="19050" cap="flat" cmpd="sng">
                <a:solidFill>
                  <a:srgbClr val="00B050"/>
                </a:solidFill>
                <a:prstDash val="solid"/>
                <a:round/>
                <a:headEnd type="none" w="sm" len="sm"/>
                <a:tailEnd type="none" w="sm" len="sm"/>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968">
                  <a:latin typeface="Roboto" panose="02000000000000000000" pitchFamily="2" charset="0"/>
                  <a:ea typeface="Roboto" panose="02000000000000000000" pitchFamily="2" charset="0"/>
                  <a:cs typeface="Roboto" panose="02000000000000000000" pitchFamily="2" charset="0"/>
                </a:endParaRPr>
              </a:p>
            </p:txBody>
          </p:sp>
          <p:grpSp>
            <p:nvGrpSpPr>
              <p:cNvPr id="108" name="Group 107">
                <a:extLst>
                  <a:ext uri="{FF2B5EF4-FFF2-40B4-BE49-F238E27FC236}">
                    <a16:creationId xmlns:a16="http://schemas.microsoft.com/office/drawing/2014/main" id="{FB1B3176-27B4-5FA2-2716-4858B2954F7E}"/>
                  </a:ext>
                </a:extLst>
              </p:cNvPr>
              <p:cNvGrpSpPr/>
              <p:nvPr/>
            </p:nvGrpSpPr>
            <p:grpSpPr>
              <a:xfrm>
                <a:off x="7416503" y="3535527"/>
                <a:ext cx="373846" cy="382361"/>
                <a:chOff x="7309388" y="3528239"/>
                <a:chExt cx="373846" cy="382361"/>
              </a:xfrm>
            </p:grpSpPr>
            <p:pic>
              <p:nvPicPr>
                <p:cNvPr id="116" name="Picture 115" descr="A computer screen with a warning sign&#10;&#10;Description automatically generated">
                  <a:extLst>
                    <a:ext uri="{FF2B5EF4-FFF2-40B4-BE49-F238E27FC236}">
                      <a16:creationId xmlns:a16="http://schemas.microsoft.com/office/drawing/2014/main" id="{5D89BB43-D009-B0FE-89A2-D4ECC5228734}"/>
                    </a:ext>
                  </a:extLst>
                </p:cNvPr>
                <p:cNvPicPr>
                  <a:picLocks noChangeAspect="1"/>
                </p:cNvPicPr>
                <p:nvPr/>
              </p:nvPicPr>
              <p:blipFill>
                <a:blip r:embed="rId7"/>
                <a:stretch>
                  <a:fillRect/>
                </a:stretch>
              </p:blipFill>
              <p:spPr>
                <a:xfrm>
                  <a:off x="7363466" y="3528239"/>
                  <a:ext cx="265690" cy="265690"/>
                </a:xfrm>
                <a:prstGeom prst="rect">
                  <a:avLst/>
                </a:prstGeom>
              </p:spPr>
            </p:pic>
            <p:sp>
              <p:nvSpPr>
                <p:cNvPr id="117" name="TextBox 128">
                  <a:extLst>
                    <a:ext uri="{FF2B5EF4-FFF2-40B4-BE49-F238E27FC236}">
                      <a16:creationId xmlns:a16="http://schemas.microsoft.com/office/drawing/2014/main" id="{6B41AFDB-1050-95DC-2AD1-D31E3A0B89C7}"/>
                    </a:ext>
                  </a:extLst>
                </p:cNvPr>
                <p:cNvSpPr txBox="1"/>
                <p:nvPr/>
              </p:nvSpPr>
              <p:spPr>
                <a:xfrm>
                  <a:off x="7309388" y="3772101"/>
                  <a:ext cx="373846"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71">
                      <a:latin typeface="Roboto" panose="02000000000000000000" pitchFamily="2" charset="0"/>
                      <a:ea typeface="Roboto" panose="02000000000000000000" pitchFamily="2" charset="0"/>
                      <a:cs typeface="Roboto" panose="02000000000000000000" pitchFamily="2" charset="0"/>
                    </a:rPr>
                    <a:t>Syntax</a:t>
                  </a:r>
                </a:p>
              </p:txBody>
            </p:sp>
          </p:grpSp>
          <p:grpSp>
            <p:nvGrpSpPr>
              <p:cNvPr id="109" name="Group 108">
                <a:extLst>
                  <a:ext uri="{FF2B5EF4-FFF2-40B4-BE49-F238E27FC236}">
                    <a16:creationId xmlns:a16="http://schemas.microsoft.com/office/drawing/2014/main" id="{5AA5AC98-C56E-D6F9-1773-DD4909D26648}"/>
                  </a:ext>
                </a:extLst>
              </p:cNvPr>
              <p:cNvGrpSpPr/>
              <p:nvPr/>
            </p:nvGrpSpPr>
            <p:grpSpPr>
              <a:xfrm>
                <a:off x="7857219" y="3487204"/>
                <a:ext cx="540269" cy="446863"/>
                <a:chOff x="7780670" y="3463737"/>
                <a:chExt cx="540269" cy="446863"/>
              </a:xfrm>
            </p:grpSpPr>
            <p:pic>
              <p:nvPicPr>
                <p:cNvPr id="114" name="Picture 113" descr="A computer with a gear on it&#10;&#10;Description automatically generated">
                  <a:extLst>
                    <a:ext uri="{FF2B5EF4-FFF2-40B4-BE49-F238E27FC236}">
                      <a16:creationId xmlns:a16="http://schemas.microsoft.com/office/drawing/2014/main" id="{0E2D22DA-1372-F211-698D-BB10A40B7684}"/>
                    </a:ext>
                  </a:extLst>
                </p:cNvPr>
                <p:cNvPicPr>
                  <a:picLocks noChangeAspect="1"/>
                </p:cNvPicPr>
                <p:nvPr/>
              </p:nvPicPr>
              <p:blipFill>
                <a:blip r:embed="rId8"/>
                <a:stretch>
                  <a:fillRect/>
                </a:stretch>
              </p:blipFill>
              <p:spPr>
                <a:xfrm>
                  <a:off x="7901248" y="3463737"/>
                  <a:ext cx="308364" cy="308364"/>
                </a:xfrm>
                <a:prstGeom prst="rect">
                  <a:avLst/>
                </a:prstGeom>
              </p:spPr>
            </p:pic>
            <p:sp>
              <p:nvSpPr>
                <p:cNvPr id="115" name="TextBox 129">
                  <a:extLst>
                    <a:ext uri="{FF2B5EF4-FFF2-40B4-BE49-F238E27FC236}">
                      <a16:creationId xmlns:a16="http://schemas.microsoft.com/office/drawing/2014/main" id="{F67F64D0-80B4-8B9D-CC02-075943391C9D}"/>
                    </a:ext>
                  </a:extLst>
                </p:cNvPr>
                <p:cNvSpPr txBox="1"/>
                <p:nvPr/>
              </p:nvSpPr>
              <p:spPr>
                <a:xfrm>
                  <a:off x="7780670" y="3772101"/>
                  <a:ext cx="540269"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71">
                      <a:latin typeface="Roboto" panose="02000000000000000000" pitchFamily="2" charset="0"/>
                      <a:ea typeface="Roboto" panose="02000000000000000000" pitchFamily="2" charset="0"/>
                      <a:cs typeface="Roboto" panose="02000000000000000000" pitchFamily="2" charset="0"/>
                    </a:rPr>
                    <a:t>Compile</a:t>
                  </a:r>
                </a:p>
              </p:txBody>
            </p:sp>
          </p:grpSp>
          <p:grpSp>
            <p:nvGrpSpPr>
              <p:cNvPr id="110" name="Group 109">
                <a:extLst>
                  <a:ext uri="{FF2B5EF4-FFF2-40B4-BE49-F238E27FC236}">
                    <a16:creationId xmlns:a16="http://schemas.microsoft.com/office/drawing/2014/main" id="{F561D73F-158F-7AAF-1C7B-227DAFF12A45}"/>
                  </a:ext>
                </a:extLst>
              </p:cNvPr>
              <p:cNvGrpSpPr/>
              <p:nvPr/>
            </p:nvGrpSpPr>
            <p:grpSpPr>
              <a:xfrm>
                <a:off x="8351086" y="3463737"/>
                <a:ext cx="646018" cy="557481"/>
                <a:chOff x="8227172" y="3468925"/>
                <a:chExt cx="646018" cy="557481"/>
              </a:xfrm>
            </p:grpSpPr>
            <p:pic>
              <p:nvPicPr>
                <p:cNvPr id="112" name="Google Shape;64;p14">
                  <a:extLst>
                    <a:ext uri="{FF2B5EF4-FFF2-40B4-BE49-F238E27FC236}">
                      <a16:creationId xmlns:a16="http://schemas.microsoft.com/office/drawing/2014/main" id="{72705BF1-3A75-5DD4-ADFF-2468BD07C3FF}"/>
                    </a:ext>
                  </a:extLst>
                </p:cNvPr>
                <p:cNvPicPr preferRelativeResize="0"/>
                <p:nvPr/>
              </p:nvPicPr>
              <p:blipFill>
                <a:blip r:embed="rId4">
                  <a:alphaModFix/>
                </a:blip>
                <a:stretch>
                  <a:fillRect/>
                </a:stretch>
              </p:blipFill>
              <p:spPr>
                <a:xfrm>
                  <a:off x="8395088" y="3468925"/>
                  <a:ext cx="268291" cy="275400"/>
                </a:xfrm>
                <a:prstGeom prst="rect">
                  <a:avLst/>
                </a:prstGeom>
                <a:noFill/>
                <a:ln>
                  <a:noFill/>
                </a:ln>
              </p:spPr>
            </p:pic>
            <p:sp>
              <p:nvSpPr>
                <p:cNvPr id="113" name="TextBox 130">
                  <a:extLst>
                    <a:ext uri="{FF2B5EF4-FFF2-40B4-BE49-F238E27FC236}">
                      <a16:creationId xmlns:a16="http://schemas.microsoft.com/office/drawing/2014/main" id="{AD70F117-F5C0-4655-76EA-C23CF385DCC0}"/>
                    </a:ext>
                  </a:extLst>
                </p:cNvPr>
                <p:cNvSpPr txBox="1"/>
                <p:nvPr/>
              </p:nvSpPr>
              <p:spPr>
                <a:xfrm>
                  <a:off x="8227172" y="3749415"/>
                  <a:ext cx="646018" cy="27699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71" dirty="0">
                      <a:latin typeface="Roboto" panose="02000000000000000000" pitchFamily="2" charset="0"/>
                      <a:ea typeface="Roboto" panose="02000000000000000000" pitchFamily="2" charset="0"/>
                      <a:cs typeface="Roboto" panose="02000000000000000000" pitchFamily="2" charset="0"/>
                    </a:rPr>
                    <a:t>Refactoring Detected</a:t>
                  </a:r>
                </a:p>
              </p:txBody>
            </p:sp>
          </p:grpSp>
          <p:sp>
            <p:nvSpPr>
              <p:cNvPr id="111" name="TextBox 134">
                <a:extLst>
                  <a:ext uri="{FF2B5EF4-FFF2-40B4-BE49-F238E27FC236}">
                    <a16:creationId xmlns:a16="http://schemas.microsoft.com/office/drawing/2014/main" id="{80B79B24-6C8D-D376-9CAF-EAFC6FC6FFD5}"/>
                  </a:ext>
                </a:extLst>
              </p:cNvPr>
              <p:cNvSpPr txBox="1"/>
              <p:nvPr/>
            </p:nvSpPr>
            <p:spPr>
              <a:xfrm>
                <a:off x="7472640" y="3152839"/>
                <a:ext cx="1393331" cy="28626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Roboto" panose="02000000000000000000" pitchFamily="2" charset="0"/>
                    <a:ea typeface="Roboto" panose="02000000000000000000" pitchFamily="2" charset="0"/>
                    <a:cs typeface="Roboto" panose="02000000000000000000" pitchFamily="2" charset="0"/>
                  </a:rPr>
                  <a:t>Reward Function</a:t>
                </a:r>
              </a:p>
            </p:txBody>
          </p:sp>
        </p:grpSp>
        <p:sp>
          <p:nvSpPr>
            <p:cNvPr id="91" name="Google Shape;101;p14">
              <a:extLst>
                <a:ext uri="{FF2B5EF4-FFF2-40B4-BE49-F238E27FC236}">
                  <a16:creationId xmlns:a16="http://schemas.microsoft.com/office/drawing/2014/main" id="{EC02CCFD-7D5D-26EE-8841-54545924D827}"/>
                </a:ext>
              </a:extLst>
            </p:cNvPr>
            <p:cNvSpPr/>
            <p:nvPr/>
          </p:nvSpPr>
          <p:spPr>
            <a:xfrm>
              <a:off x="7568649" y="4926147"/>
              <a:ext cx="266483" cy="2017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92" name="Google Shape;110;p14">
              <a:extLst>
                <a:ext uri="{FF2B5EF4-FFF2-40B4-BE49-F238E27FC236}">
                  <a16:creationId xmlns:a16="http://schemas.microsoft.com/office/drawing/2014/main" id="{C955A08A-36CB-838E-00C1-237A00D10CE9}"/>
                </a:ext>
              </a:extLst>
            </p:cNvPr>
            <p:cNvSpPr/>
            <p:nvPr/>
          </p:nvSpPr>
          <p:spPr>
            <a:xfrm>
              <a:off x="8618385" y="3821427"/>
              <a:ext cx="753125" cy="348854"/>
            </a:xfrm>
            <a:prstGeom prst="roundRect">
              <a:avLst>
                <a:gd name="adj" fmla="val 16667"/>
              </a:avLst>
            </a:prstGeom>
            <a:solidFill>
              <a:srgbClr val="E9B877"/>
            </a:solidFill>
            <a:ln w="19050" cap="flat" cmpd="sng">
              <a:solidFill>
                <a:schemeClr val="accent4">
                  <a:lumMod val="50000"/>
                </a:schemeClr>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742">
                  <a:latin typeface="Roboto" panose="02000000000000000000" pitchFamily="2" charset="0"/>
                  <a:ea typeface="Roboto" panose="02000000000000000000" pitchFamily="2" charset="0"/>
                  <a:cs typeface="Roboto" panose="02000000000000000000" pitchFamily="2" charset="0"/>
                </a:rPr>
                <a:t>PPO</a:t>
              </a:r>
              <a:endParaRPr sz="1742">
                <a:latin typeface="Roboto" panose="02000000000000000000" pitchFamily="2" charset="0"/>
                <a:ea typeface="Roboto" panose="02000000000000000000" pitchFamily="2" charset="0"/>
                <a:cs typeface="Roboto" panose="02000000000000000000" pitchFamily="2" charset="0"/>
              </a:endParaRPr>
            </a:p>
          </p:txBody>
        </p:sp>
        <p:sp>
          <p:nvSpPr>
            <p:cNvPr id="93" name="Google Shape;101;p14">
              <a:extLst>
                <a:ext uri="{FF2B5EF4-FFF2-40B4-BE49-F238E27FC236}">
                  <a16:creationId xmlns:a16="http://schemas.microsoft.com/office/drawing/2014/main" id="{123F6612-DEA7-CB6D-9B64-65A8AD80E6C9}"/>
                </a:ext>
              </a:extLst>
            </p:cNvPr>
            <p:cNvSpPr/>
            <p:nvPr/>
          </p:nvSpPr>
          <p:spPr>
            <a:xfrm>
              <a:off x="8243984" y="3902396"/>
              <a:ext cx="266483" cy="2017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sp>
          <p:nvSpPr>
            <p:cNvPr id="94" name="Google Shape;101;p14">
              <a:extLst>
                <a:ext uri="{FF2B5EF4-FFF2-40B4-BE49-F238E27FC236}">
                  <a16:creationId xmlns:a16="http://schemas.microsoft.com/office/drawing/2014/main" id="{7FD25324-5AE4-2E0E-C19D-79B29A6AE1F7}"/>
                </a:ext>
              </a:extLst>
            </p:cNvPr>
            <p:cNvSpPr/>
            <p:nvPr/>
          </p:nvSpPr>
          <p:spPr>
            <a:xfrm rot="16200000">
              <a:off x="8855279" y="4243953"/>
              <a:ext cx="266483" cy="201749"/>
            </a:xfrm>
            <a:prstGeom prst="rightArrow">
              <a:avLst>
                <a:gd name="adj1" fmla="val 50000"/>
                <a:gd name="adj2" fmla="val 50000"/>
              </a:avLst>
            </a:prstGeom>
            <a:solidFill>
              <a:srgbClr val="434343"/>
            </a:solidFill>
            <a:ln w="19050" cap="flat" cmpd="sng">
              <a:solidFill>
                <a:schemeClr val="dk1"/>
              </a:solidFill>
              <a:prstDash val="solid"/>
              <a:round/>
              <a:headEnd type="none" w="sm" len="sm"/>
              <a:tailEnd type="none" w="sm" len="sm"/>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42"/>
            </a:p>
          </p:txBody>
        </p:sp>
        <p:cxnSp>
          <p:nvCxnSpPr>
            <p:cNvPr id="95" name="Straight Connector 94">
              <a:extLst>
                <a:ext uri="{FF2B5EF4-FFF2-40B4-BE49-F238E27FC236}">
                  <a16:creationId xmlns:a16="http://schemas.microsoft.com/office/drawing/2014/main" id="{D9107469-3DFA-CFAD-5E24-846D9017E7BF}"/>
                </a:ext>
              </a:extLst>
            </p:cNvPr>
            <p:cNvCxnSpPr>
              <a:cxnSpLocks/>
            </p:cNvCxnSpPr>
            <p:nvPr/>
          </p:nvCxnSpPr>
          <p:spPr>
            <a:xfrm>
              <a:off x="9391440" y="3976716"/>
              <a:ext cx="747904" cy="0"/>
            </a:xfrm>
            <a:prstGeom prst="line">
              <a:avLst/>
            </a:prstGeom>
            <a:ln w="28575">
              <a:solidFill>
                <a:srgbClr val="000000">
                  <a:alpha val="74118"/>
                </a:srgb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11D4D49-FDAC-AC48-738C-6F5CA1810996}"/>
                </a:ext>
              </a:extLst>
            </p:cNvPr>
            <p:cNvCxnSpPr>
              <a:cxnSpLocks/>
            </p:cNvCxnSpPr>
            <p:nvPr/>
          </p:nvCxnSpPr>
          <p:spPr>
            <a:xfrm>
              <a:off x="10139344" y="3979392"/>
              <a:ext cx="0" cy="1692329"/>
            </a:xfrm>
            <a:prstGeom prst="line">
              <a:avLst/>
            </a:prstGeom>
            <a:ln w="28575">
              <a:solidFill>
                <a:srgbClr val="000000">
                  <a:alpha val="74118"/>
                </a:srgb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BB47056-5E6A-A8C2-9848-09100D0DA44E}"/>
                </a:ext>
              </a:extLst>
            </p:cNvPr>
            <p:cNvCxnSpPr>
              <a:cxnSpLocks/>
            </p:cNvCxnSpPr>
            <p:nvPr/>
          </p:nvCxnSpPr>
          <p:spPr>
            <a:xfrm flipH="1">
              <a:off x="7139339" y="5690482"/>
              <a:ext cx="3000005" cy="9543"/>
            </a:xfrm>
            <a:prstGeom prst="line">
              <a:avLst/>
            </a:prstGeom>
            <a:ln w="28575">
              <a:solidFill>
                <a:srgbClr val="000000">
                  <a:alpha val="74118"/>
                </a:srgb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7BF5A2D-F074-8FEC-592D-15CC0C8EB478}"/>
                </a:ext>
              </a:extLst>
            </p:cNvPr>
            <p:cNvCxnSpPr>
              <a:cxnSpLocks/>
            </p:cNvCxnSpPr>
            <p:nvPr/>
          </p:nvCxnSpPr>
          <p:spPr>
            <a:xfrm>
              <a:off x="6673813" y="5365707"/>
              <a:ext cx="438817" cy="306014"/>
            </a:xfrm>
            <a:prstGeom prst="line">
              <a:avLst/>
            </a:prstGeom>
            <a:ln w="28575">
              <a:solidFill>
                <a:srgbClr val="000000">
                  <a:alpha val="74118"/>
                </a:srgbClr>
              </a:solidFill>
              <a:prstDash val="sysDash"/>
              <a:headEnd type="triangle"/>
            </a:ln>
          </p:spPr>
          <p:style>
            <a:lnRef idx="1">
              <a:schemeClr val="accent1"/>
            </a:lnRef>
            <a:fillRef idx="0">
              <a:schemeClr val="accent1"/>
            </a:fillRef>
            <a:effectRef idx="0">
              <a:schemeClr val="accent1"/>
            </a:effectRef>
            <a:fontRef idx="minor">
              <a:schemeClr val="tx1"/>
            </a:fontRef>
          </p:style>
        </p:cxnSp>
        <p:sp>
          <p:nvSpPr>
            <p:cNvPr id="99" name="Google Shape;100;p14">
              <a:extLst>
                <a:ext uri="{FF2B5EF4-FFF2-40B4-BE49-F238E27FC236}">
                  <a16:creationId xmlns:a16="http://schemas.microsoft.com/office/drawing/2014/main" id="{522494E9-7ADF-BE67-786B-9158BB8798B3}"/>
                </a:ext>
              </a:extLst>
            </p:cNvPr>
            <p:cNvSpPr txBox="1"/>
            <p:nvPr/>
          </p:nvSpPr>
          <p:spPr>
            <a:xfrm>
              <a:off x="7769841" y="5698223"/>
              <a:ext cx="1459789" cy="249065"/>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161">
                  <a:solidFill>
                    <a:schemeClr val="dk1"/>
                  </a:solidFill>
                  <a:latin typeface="Roboto"/>
                  <a:ea typeface="Roboto"/>
                  <a:cs typeface="Roboto"/>
                  <a:sym typeface="Roboto"/>
                </a:rPr>
                <a:t>Policy Update</a:t>
              </a:r>
              <a:endParaRPr sz="1161">
                <a:solidFill>
                  <a:schemeClr val="dk1"/>
                </a:solidFill>
                <a:latin typeface="Roboto"/>
                <a:ea typeface="Roboto"/>
                <a:cs typeface="Roboto"/>
                <a:sym typeface="Roboto"/>
              </a:endParaRPr>
            </a:p>
          </p:txBody>
        </p:sp>
        <p:sp>
          <p:nvSpPr>
            <p:cNvPr id="100" name="TextBox 172">
              <a:extLst>
                <a:ext uri="{FF2B5EF4-FFF2-40B4-BE49-F238E27FC236}">
                  <a16:creationId xmlns:a16="http://schemas.microsoft.com/office/drawing/2014/main" id="{19B2FC9F-20F6-25C4-A8E8-B07ABC7619C9}"/>
                </a:ext>
              </a:extLst>
            </p:cNvPr>
            <p:cNvSpPr txBox="1"/>
            <p:nvPr/>
          </p:nvSpPr>
          <p:spPr>
            <a:xfrm>
              <a:off x="3514848" y="5664852"/>
              <a:ext cx="2269732" cy="27097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61" dirty="0"/>
                <a:t>Refactoring Alignment using RL</a:t>
              </a:r>
            </a:p>
          </p:txBody>
        </p:sp>
        <p:sp>
          <p:nvSpPr>
            <p:cNvPr id="102" name="Oval 101">
              <a:extLst>
                <a:ext uri="{FF2B5EF4-FFF2-40B4-BE49-F238E27FC236}">
                  <a16:creationId xmlns:a16="http://schemas.microsoft.com/office/drawing/2014/main" id="{6DD589D1-7BDF-5959-9BD8-C9033CD6D949}"/>
                </a:ext>
              </a:extLst>
            </p:cNvPr>
            <p:cNvSpPr/>
            <p:nvPr/>
          </p:nvSpPr>
          <p:spPr>
            <a:xfrm>
              <a:off x="3367583" y="5702762"/>
              <a:ext cx="198061" cy="192209"/>
            </a:xfrm>
            <a:prstGeom prst="ellipse">
              <a:avLst/>
            </a:prstGeom>
            <a:solidFill>
              <a:schemeClr val="tx1">
                <a:lumMod val="50000"/>
                <a:lumOff val="5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61" b="1">
                  <a:latin typeface="Roboto" panose="02000000000000000000" pitchFamily="2" charset="0"/>
                  <a:ea typeface="Roboto" panose="02000000000000000000" pitchFamily="2" charset="0"/>
                  <a:cs typeface="Roboto" panose="02000000000000000000" pitchFamily="2" charset="0"/>
                </a:rPr>
                <a:t>3</a:t>
              </a:r>
            </a:p>
          </p:txBody>
        </p:sp>
        <p:sp>
          <p:nvSpPr>
            <p:cNvPr id="106" name="Google Shape;84;p14">
              <a:extLst>
                <a:ext uri="{FF2B5EF4-FFF2-40B4-BE49-F238E27FC236}">
                  <a16:creationId xmlns:a16="http://schemas.microsoft.com/office/drawing/2014/main" id="{D8176FE1-A4F8-20DC-B483-1B4A39634CDD}"/>
                </a:ext>
              </a:extLst>
            </p:cNvPr>
            <p:cNvSpPr txBox="1"/>
            <p:nvPr/>
          </p:nvSpPr>
          <p:spPr>
            <a:xfrm>
              <a:off x="4436850" y="4401109"/>
              <a:ext cx="1217974" cy="193713"/>
            </a:xfrm>
            <a:prstGeom prst="rect">
              <a:avLst/>
            </a:prstGeom>
            <a:noFill/>
            <a:ln>
              <a:noFill/>
            </a:ln>
          </p:spPr>
          <p:txBody>
            <a:bodyPr spcFirstLastPara="1" wrap="square" lIns="88465" tIns="88465" rIns="88465" bIns="8846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00" dirty="0"/>
                <a:t>Refactoring Candidate Method</a:t>
              </a:r>
              <a:endParaRPr sz="968" dirty="0">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186164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p:cTn id="6" dur="indefinite"/>
                                        <p:tgtEl>
                                          <p:spTgt spid="49"/>
                                        </p:tgtEl>
                                        <p:attrNameLst>
                                          <p:attrName>style.opacity</p:attrName>
                                        </p:attrNameLst>
                                      </p:cBhvr>
                                      <p:to>
                                        <p:strVal val="0.5"/>
                                      </p:to>
                                    </p:set>
                                    <p:animEffect filter="image" prLst="opacity: 0.5">
                                      <p:cBhvr rctx="IE">
                                        <p:cTn id="7" dur="indefinite"/>
                                        <p:tgtEl>
                                          <p:spTgt spid="49"/>
                                        </p:tgtEl>
                                      </p:cBhvr>
                                    </p:animEffect>
                                  </p:childTnLst>
                                </p:cTn>
                              </p:par>
                              <p:par>
                                <p:cTn id="8" presetID="9" presetClass="emph" presetSubtype="0" nodeType="withEffect">
                                  <p:stCondLst>
                                    <p:cond delay="0"/>
                                  </p:stCondLst>
                                  <p:endCondLst>
                                    <p:cond evt="onNext" delay="0">
                                      <p:tgtEl>
                                        <p:sldTgt/>
                                      </p:tgtEl>
                                    </p:cond>
                                  </p:endCondLst>
                                  <p:childTnLst>
                                    <p:set>
                                      <p:cBhvr>
                                        <p:cTn id="9" dur="indefinite"/>
                                        <p:tgtEl>
                                          <p:spTgt spid="172"/>
                                        </p:tgtEl>
                                        <p:attrNameLst>
                                          <p:attrName>style.opacity</p:attrName>
                                        </p:attrNameLst>
                                      </p:cBhvr>
                                      <p:to>
                                        <p:strVal val="0.5"/>
                                      </p:to>
                                    </p:set>
                                    <p:animEffect filter="image" prLst="opacity: 0.5">
                                      <p:cBhvr rctx="IE">
                                        <p:cTn id="10" dur="indefinite"/>
                                        <p:tgtEl>
                                          <p:spTgt spid="17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170"/>
                                        </p:tgtEl>
                                        <p:attrNameLst>
                                          <p:attrName>style.opacity</p:attrName>
                                        </p:attrNameLst>
                                      </p:cBhvr>
                                      <p:to>
                                        <p:strVal val="0.5"/>
                                      </p:to>
                                    </p:set>
                                    <p:animEffect filter="image" prLst="opacity: 0.5">
                                      <p:cBhvr rctx="IE">
                                        <p:cTn id="15" dur="indefinite"/>
                                        <p:tgtEl>
                                          <p:spTgt spid="170"/>
                                        </p:tgtEl>
                                      </p:cBhvr>
                                    </p:animEffect>
                                  </p:childTnLst>
                                </p:cTn>
                              </p:par>
                              <p:par>
                                <p:cTn id="16" presetID="9" presetClass="emph" presetSubtype="0" nodeType="withEffect">
                                  <p:stCondLst>
                                    <p:cond delay="0"/>
                                  </p:stCondLst>
                                  <p:endCondLst>
                                    <p:cond evt="onNext" delay="0">
                                      <p:tgtEl>
                                        <p:sldTgt/>
                                      </p:tgtEl>
                                    </p:cond>
                                  </p:endCondLst>
                                  <p:childTnLst>
                                    <p:set>
                                      <p:cBhvr>
                                        <p:cTn id="17" dur="indefinite"/>
                                        <p:tgtEl>
                                          <p:spTgt spid="172"/>
                                        </p:tgtEl>
                                        <p:attrNameLst>
                                          <p:attrName>style.opacity</p:attrName>
                                        </p:attrNameLst>
                                      </p:cBhvr>
                                      <p:to>
                                        <p:strVal val="0.5"/>
                                      </p:to>
                                    </p:set>
                                    <p:animEffect filter="image" prLst="opacity: 0.5">
                                      <p:cBhvr rctx="IE">
                                        <p:cTn id="18" dur="indefinite"/>
                                        <p:tgtEl>
                                          <p:spTgt spid="17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49"/>
                                        </p:tgtEl>
                                        <p:attrNameLst>
                                          <p:attrName>style.opacity</p:attrName>
                                        </p:attrNameLst>
                                      </p:cBhvr>
                                      <p:to>
                                        <p:strVal val="0.5"/>
                                      </p:to>
                                    </p:set>
                                    <p:animEffect filter="image" prLst="opacity: 0.5">
                                      <p:cBhvr rctx="IE">
                                        <p:cTn id="23" dur="indefinite"/>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AAFD2-4ACD-5BB3-BEF3-EBF2D356E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E5E01-3845-0074-C2CE-9268391D3956}"/>
              </a:ext>
            </a:extLst>
          </p:cNvPr>
          <p:cNvSpPr>
            <a:spLocks noGrp="1"/>
          </p:cNvSpPr>
          <p:nvPr>
            <p:ph type="title"/>
          </p:nvPr>
        </p:nvSpPr>
        <p:spPr/>
        <p:txBody>
          <a:bodyPr anchor="ctr"/>
          <a:lstStyle/>
          <a:p>
            <a:r>
              <a:rPr lang="en-IN" dirty="0">
                <a:solidFill>
                  <a:schemeClr val="tx1"/>
                </a:solidFill>
              </a:rPr>
              <a:t>Overview of reward function</a:t>
            </a:r>
          </a:p>
        </p:txBody>
      </p:sp>
      <p:sp>
        <p:nvSpPr>
          <p:cNvPr id="4" name="Slide Number Placeholder 3">
            <a:extLst>
              <a:ext uri="{FF2B5EF4-FFF2-40B4-BE49-F238E27FC236}">
                <a16:creationId xmlns:a16="http://schemas.microsoft.com/office/drawing/2014/main" id="{05A33AB7-3482-6A5D-F1D0-426C3ED9D278}"/>
              </a:ext>
            </a:extLst>
          </p:cNvPr>
          <p:cNvSpPr>
            <a:spLocks noGrp="1"/>
          </p:cNvSpPr>
          <p:nvPr>
            <p:ph type="sldNum" sz="quarter" idx="12"/>
          </p:nvPr>
        </p:nvSpPr>
        <p:spPr/>
        <p:txBody>
          <a:bodyPr/>
          <a:lstStyle/>
          <a:p>
            <a:fld id="{B5CEABB6-07DC-46E8-9B57-56EC44A396E5}" type="slidenum">
              <a:rPr lang="en-US" smtClean="0"/>
              <a:t>23</a:t>
            </a:fld>
            <a:endParaRPr lang="en-US" dirty="0"/>
          </a:p>
        </p:txBody>
      </p:sp>
      <p:graphicFrame>
        <p:nvGraphicFramePr>
          <p:cNvPr id="3" name="Diagram 2">
            <a:extLst>
              <a:ext uri="{FF2B5EF4-FFF2-40B4-BE49-F238E27FC236}">
                <a16:creationId xmlns:a16="http://schemas.microsoft.com/office/drawing/2014/main" id="{722A3F80-9B78-590F-0774-D3295C3A6407}"/>
              </a:ext>
            </a:extLst>
          </p:cNvPr>
          <p:cNvGraphicFramePr/>
          <p:nvPr>
            <p:extLst>
              <p:ext uri="{D42A27DB-BD31-4B8C-83A1-F6EECF244321}">
                <p14:modId xmlns:p14="http://schemas.microsoft.com/office/powerpoint/2010/main" val="197279790"/>
              </p:ext>
            </p:extLst>
          </p:nvPr>
        </p:nvGraphicFramePr>
        <p:xfrm>
          <a:off x="2277068" y="1245996"/>
          <a:ext cx="7637864" cy="4882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8451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372ED-F75D-8212-21D9-F8B16FFE6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4C7C10-8B98-71F6-D22B-29EDCBAA68EA}"/>
              </a:ext>
            </a:extLst>
          </p:cNvPr>
          <p:cNvSpPr>
            <a:spLocks noGrp="1"/>
          </p:cNvSpPr>
          <p:nvPr>
            <p:ph type="title"/>
          </p:nvPr>
        </p:nvSpPr>
        <p:spPr/>
        <p:txBody>
          <a:bodyPr anchor="ctr"/>
          <a:lstStyle/>
          <a:p>
            <a:r>
              <a:rPr lang="en-IN" dirty="0">
                <a:solidFill>
                  <a:schemeClr val="tx1"/>
                </a:solidFill>
              </a:rPr>
              <a:t>Research questions</a:t>
            </a:r>
          </a:p>
        </p:txBody>
      </p:sp>
      <p:sp>
        <p:nvSpPr>
          <p:cNvPr id="4" name="Slide Number Placeholder 3">
            <a:extLst>
              <a:ext uri="{FF2B5EF4-FFF2-40B4-BE49-F238E27FC236}">
                <a16:creationId xmlns:a16="http://schemas.microsoft.com/office/drawing/2014/main" id="{5A442B52-FF48-4BC0-76BF-5205C4FB2920}"/>
              </a:ext>
            </a:extLst>
          </p:cNvPr>
          <p:cNvSpPr>
            <a:spLocks noGrp="1"/>
          </p:cNvSpPr>
          <p:nvPr>
            <p:ph type="sldNum" sz="quarter" idx="12"/>
          </p:nvPr>
        </p:nvSpPr>
        <p:spPr/>
        <p:txBody>
          <a:bodyPr/>
          <a:lstStyle/>
          <a:p>
            <a:fld id="{B5CEABB6-07DC-46E8-9B57-56EC44A396E5}" type="slidenum">
              <a:rPr lang="en-US" smtClean="0"/>
              <a:t>24</a:t>
            </a:fld>
            <a:endParaRPr lang="en-US" dirty="0"/>
          </a:p>
        </p:txBody>
      </p:sp>
      <p:sp>
        <p:nvSpPr>
          <p:cNvPr id="10" name="Flowchart: Alternate Process 9">
            <a:extLst>
              <a:ext uri="{FF2B5EF4-FFF2-40B4-BE49-F238E27FC236}">
                <a16:creationId xmlns:a16="http://schemas.microsoft.com/office/drawing/2014/main" id="{39B3B66D-16F0-504E-267D-53FDB8DBB772}"/>
              </a:ext>
            </a:extLst>
          </p:cNvPr>
          <p:cNvSpPr/>
          <p:nvPr/>
        </p:nvSpPr>
        <p:spPr>
          <a:xfrm>
            <a:off x="2451798" y="2469921"/>
            <a:ext cx="9354766" cy="483419"/>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Performance of supervised fine-tuning for refactoring</a:t>
            </a:r>
            <a:endParaRPr lang="en-IN" sz="2000" dirty="0"/>
          </a:p>
        </p:txBody>
      </p:sp>
      <p:sp>
        <p:nvSpPr>
          <p:cNvPr id="5" name="Flowchart: Alternate Process 4">
            <a:extLst>
              <a:ext uri="{FF2B5EF4-FFF2-40B4-BE49-F238E27FC236}">
                <a16:creationId xmlns:a16="http://schemas.microsoft.com/office/drawing/2014/main" id="{E6CBF5E9-0CEE-072F-0BF0-CB01C4E4287B}"/>
              </a:ext>
            </a:extLst>
          </p:cNvPr>
          <p:cNvSpPr/>
          <p:nvPr/>
        </p:nvSpPr>
        <p:spPr>
          <a:xfrm>
            <a:off x="2451799" y="3429000"/>
            <a:ext cx="9354766" cy="483419"/>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000" dirty="0">
                <a:solidFill>
                  <a:srgbClr val="000000"/>
                </a:solidFill>
              </a:rPr>
              <a:t>Effectiveness of reinforcement learning for automated refactoring</a:t>
            </a:r>
            <a:endParaRPr lang="en-IN" sz="2000" dirty="0"/>
          </a:p>
        </p:txBody>
      </p:sp>
      <p:sp>
        <p:nvSpPr>
          <p:cNvPr id="6" name="Flowchart: Alternate Process 5">
            <a:extLst>
              <a:ext uri="{FF2B5EF4-FFF2-40B4-BE49-F238E27FC236}">
                <a16:creationId xmlns:a16="http://schemas.microsoft.com/office/drawing/2014/main" id="{4E87FF71-2174-6C55-E1D5-DA2031685BF6}"/>
              </a:ext>
            </a:extLst>
          </p:cNvPr>
          <p:cNvSpPr/>
          <p:nvPr/>
        </p:nvSpPr>
        <p:spPr>
          <a:xfrm>
            <a:off x="2451798" y="4339809"/>
            <a:ext cx="9354758" cy="579958"/>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000" dirty="0">
                <a:solidFill>
                  <a:srgbClr val="000000"/>
                </a:solidFill>
              </a:rPr>
              <a:t>Evaluating the performance of reinforcement learning and fine-tuned LLMs for refactoring</a:t>
            </a:r>
            <a:endParaRPr lang="en-IN" sz="2000" dirty="0">
              <a:solidFill>
                <a:srgbClr val="000000"/>
              </a:solidFill>
            </a:endParaRPr>
          </a:p>
        </p:txBody>
      </p:sp>
      <p:grpSp>
        <p:nvGrpSpPr>
          <p:cNvPr id="21" name="Group 20">
            <a:extLst>
              <a:ext uri="{FF2B5EF4-FFF2-40B4-BE49-F238E27FC236}">
                <a16:creationId xmlns:a16="http://schemas.microsoft.com/office/drawing/2014/main" id="{11058EF6-BF28-CAB7-4932-08D6393AA55B}"/>
              </a:ext>
            </a:extLst>
          </p:cNvPr>
          <p:cNvGrpSpPr/>
          <p:nvPr/>
        </p:nvGrpSpPr>
        <p:grpSpPr>
          <a:xfrm>
            <a:off x="1048636" y="1647930"/>
            <a:ext cx="1403163" cy="4099727"/>
            <a:chOff x="1048636" y="1647930"/>
            <a:chExt cx="1403163" cy="4099727"/>
          </a:xfrm>
        </p:grpSpPr>
        <p:sp>
          <p:nvSpPr>
            <p:cNvPr id="9" name="Flowchart: Alternate Process 8">
              <a:extLst>
                <a:ext uri="{FF2B5EF4-FFF2-40B4-BE49-F238E27FC236}">
                  <a16:creationId xmlns:a16="http://schemas.microsoft.com/office/drawing/2014/main" id="{B9C10AD2-05F1-A629-ECA4-8C0A76CA124C}"/>
                </a:ext>
              </a:extLst>
            </p:cNvPr>
            <p:cNvSpPr/>
            <p:nvPr/>
          </p:nvSpPr>
          <p:spPr>
            <a:xfrm>
              <a:off x="1048637" y="2421652"/>
              <a:ext cx="1131856" cy="579959"/>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RQ 1</a:t>
              </a:r>
            </a:p>
          </p:txBody>
        </p:sp>
        <p:sp>
          <p:nvSpPr>
            <p:cNvPr id="3" name="Flowchart: Alternate Process 2">
              <a:extLst>
                <a:ext uri="{FF2B5EF4-FFF2-40B4-BE49-F238E27FC236}">
                  <a16:creationId xmlns:a16="http://schemas.microsoft.com/office/drawing/2014/main" id="{95E42733-F640-7FE0-3D93-6608B00C66C2}"/>
                </a:ext>
              </a:extLst>
            </p:cNvPr>
            <p:cNvSpPr/>
            <p:nvPr/>
          </p:nvSpPr>
          <p:spPr>
            <a:xfrm>
              <a:off x="1048637" y="3380731"/>
              <a:ext cx="1131853" cy="579959"/>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RQ 2</a:t>
              </a:r>
            </a:p>
          </p:txBody>
        </p:sp>
        <p:cxnSp>
          <p:nvCxnSpPr>
            <p:cNvPr id="13" name="Straight Connector 12">
              <a:extLst>
                <a:ext uri="{FF2B5EF4-FFF2-40B4-BE49-F238E27FC236}">
                  <a16:creationId xmlns:a16="http://schemas.microsoft.com/office/drawing/2014/main" id="{228AC02B-9AD2-E0D8-83C2-812617966901}"/>
                </a:ext>
              </a:extLst>
            </p:cNvPr>
            <p:cNvCxnSpPr>
              <a:cxnSpLocks/>
            </p:cNvCxnSpPr>
            <p:nvPr/>
          </p:nvCxnSpPr>
          <p:spPr>
            <a:xfrm>
              <a:off x="2301072" y="1647930"/>
              <a:ext cx="0" cy="4099727"/>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D71C2DF6-CF60-8454-7F79-BD5D8512ABAD}"/>
                </a:ext>
              </a:extLst>
            </p:cNvPr>
            <p:cNvCxnSpPr>
              <a:stCxn id="9" idx="3"/>
              <a:endCxn id="10" idx="1"/>
            </p:cNvCxnSpPr>
            <p:nvPr/>
          </p:nvCxnSpPr>
          <p:spPr>
            <a:xfrm flipV="1">
              <a:off x="2180493" y="2711631"/>
              <a:ext cx="271305" cy="1"/>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4F5F059E-0D31-630B-0741-BEA3B8BE4287}"/>
                </a:ext>
              </a:extLst>
            </p:cNvPr>
            <p:cNvCxnSpPr>
              <a:stCxn id="3" idx="3"/>
              <a:endCxn id="5" idx="1"/>
            </p:cNvCxnSpPr>
            <p:nvPr/>
          </p:nvCxnSpPr>
          <p:spPr>
            <a:xfrm flipV="1">
              <a:off x="2180490" y="3670710"/>
              <a:ext cx="271309" cy="1"/>
            </a:xfrm>
            <a:prstGeom prst="line">
              <a:avLst/>
            </a:prstGeom>
          </p:spPr>
          <p:style>
            <a:lnRef idx="3">
              <a:schemeClr val="dk1"/>
            </a:lnRef>
            <a:fillRef idx="0">
              <a:schemeClr val="dk1"/>
            </a:fillRef>
            <a:effectRef idx="2">
              <a:schemeClr val="dk1"/>
            </a:effectRef>
            <a:fontRef idx="minor">
              <a:schemeClr val="tx1"/>
            </a:fontRef>
          </p:style>
        </p:cxnSp>
        <p:sp>
          <p:nvSpPr>
            <p:cNvPr id="7" name="Flowchart: Alternate Process 6">
              <a:extLst>
                <a:ext uri="{FF2B5EF4-FFF2-40B4-BE49-F238E27FC236}">
                  <a16:creationId xmlns:a16="http://schemas.microsoft.com/office/drawing/2014/main" id="{14BED055-2C92-38DC-FACE-1098C0AF8E85}"/>
                </a:ext>
              </a:extLst>
            </p:cNvPr>
            <p:cNvSpPr/>
            <p:nvPr/>
          </p:nvSpPr>
          <p:spPr>
            <a:xfrm>
              <a:off x="1048636" y="4339809"/>
              <a:ext cx="1131853" cy="579959"/>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RQ 3</a:t>
              </a:r>
            </a:p>
          </p:txBody>
        </p:sp>
        <p:cxnSp>
          <p:nvCxnSpPr>
            <p:cNvPr id="8" name="Straight Connector 7">
              <a:extLst>
                <a:ext uri="{FF2B5EF4-FFF2-40B4-BE49-F238E27FC236}">
                  <a16:creationId xmlns:a16="http://schemas.microsoft.com/office/drawing/2014/main" id="{641850B2-CBA4-6CD9-A836-4F5F101D1921}"/>
                </a:ext>
              </a:extLst>
            </p:cNvPr>
            <p:cNvCxnSpPr>
              <a:cxnSpLocks/>
              <a:stCxn id="7" idx="3"/>
              <a:endCxn id="6" idx="1"/>
            </p:cNvCxnSpPr>
            <p:nvPr/>
          </p:nvCxnSpPr>
          <p:spPr>
            <a:xfrm flipV="1">
              <a:off x="2180489" y="4629788"/>
              <a:ext cx="271309" cy="1"/>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1123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0803AE-067D-6180-AC2D-FDAD47DC16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FC05D9-15BC-F8B9-E381-DF5F09D9D0C9}"/>
              </a:ext>
            </a:extLst>
          </p:cNvPr>
          <p:cNvSpPr>
            <a:spLocks noGrp="1"/>
          </p:cNvSpPr>
          <p:nvPr>
            <p:ph type="title"/>
          </p:nvPr>
        </p:nvSpPr>
        <p:spPr/>
        <p:txBody>
          <a:bodyPr anchor="ctr"/>
          <a:lstStyle/>
          <a:p>
            <a:r>
              <a:rPr lang="en-IN" dirty="0">
                <a:solidFill>
                  <a:schemeClr val="tx1"/>
                </a:solidFill>
              </a:rPr>
              <a:t>Research questions</a:t>
            </a:r>
          </a:p>
        </p:txBody>
      </p:sp>
      <p:sp>
        <p:nvSpPr>
          <p:cNvPr id="4" name="Slide Number Placeholder 3">
            <a:extLst>
              <a:ext uri="{FF2B5EF4-FFF2-40B4-BE49-F238E27FC236}">
                <a16:creationId xmlns:a16="http://schemas.microsoft.com/office/drawing/2014/main" id="{71E1203F-ED13-C98C-0BC8-506B39EEE595}"/>
              </a:ext>
            </a:extLst>
          </p:cNvPr>
          <p:cNvSpPr>
            <a:spLocks noGrp="1"/>
          </p:cNvSpPr>
          <p:nvPr>
            <p:ph type="sldNum" sz="quarter" idx="12"/>
          </p:nvPr>
        </p:nvSpPr>
        <p:spPr/>
        <p:txBody>
          <a:bodyPr/>
          <a:lstStyle/>
          <a:p>
            <a:fld id="{B5CEABB6-07DC-46E8-9B57-56EC44A396E5}" type="slidenum">
              <a:rPr lang="en-US" smtClean="0"/>
              <a:t>25</a:t>
            </a:fld>
            <a:endParaRPr lang="en-US" dirty="0"/>
          </a:p>
        </p:txBody>
      </p:sp>
      <p:sp>
        <p:nvSpPr>
          <p:cNvPr id="9" name="Flowchart: Alternate Process 8">
            <a:extLst>
              <a:ext uri="{FF2B5EF4-FFF2-40B4-BE49-F238E27FC236}">
                <a16:creationId xmlns:a16="http://schemas.microsoft.com/office/drawing/2014/main" id="{03A3AD88-129E-7E99-E298-A748BAAF107B}"/>
              </a:ext>
            </a:extLst>
          </p:cNvPr>
          <p:cNvSpPr/>
          <p:nvPr/>
        </p:nvSpPr>
        <p:spPr>
          <a:xfrm>
            <a:off x="1400328" y="2261509"/>
            <a:ext cx="2462510" cy="964438"/>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RQ 1</a:t>
            </a:r>
          </a:p>
        </p:txBody>
      </p:sp>
      <p:sp>
        <p:nvSpPr>
          <p:cNvPr id="10" name="Flowchart: Alternate Process 9">
            <a:extLst>
              <a:ext uri="{FF2B5EF4-FFF2-40B4-BE49-F238E27FC236}">
                <a16:creationId xmlns:a16="http://schemas.microsoft.com/office/drawing/2014/main" id="{4B2FA464-0E03-340A-2CB8-0E5FCC434B69}"/>
              </a:ext>
            </a:extLst>
          </p:cNvPr>
          <p:cNvSpPr/>
          <p:nvPr/>
        </p:nvSpPr>
        <p:spPr>
          <a:xfrm>
            <a:off x="1400328" y="3242490"/>
            <a:ext cx="2462510" cy="2443676"/>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Performance of supervised fine-tuning for refactoring</a:t>
            </a:r>
            <a:endParaRPr lang="en-IN" sz="2000" dirty="0"/>
          </a:p>
        </p:txBody>
      </p:sp>
      <p:sp>
        <p:nvSpPr>
          <p:cNvPr id="3" name="Flowchart: Alternate Process 2">
            <a:extLst>
              <a:ext uri="{FF2B5EF4-FFF2-40B4-BE49-F238E27FC236}">
                <a16:creationId xmlns:a16="http://schemas.microsoft.com/office/drawing/2014/main" id="{4A066BBC-1E29-FCC8-2EED-677E38802B9F}"/>
              </a:ext>
            </a:extLst>
          </p:cNvPr>
          <p:cNvSpPr/>
          <p:nvPr/>
        </p:nvSpPr>
        <p:spPr>
          <a:xfrm>
            <a:off x="4521362" y="2261509"/>
            <a:ext cx="2462510" cy="964438"/>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RQ 2</a:t>
            </a:r>
          </a:p>
        </p:txBody>
      </p:sp>
      <p:sp>
        <p:nvSpPr>
          <p:cNvPr id="5" name="Flowchart: Alternate Process 4">
            <a:extLst>
              <a:ext uri="{FF2B5EF4-FFF2-40B4-BE49-F238E27FC236}">
                <a16:creationId xmlns:a16="http://schemas.microsoft.com/office/drawing/2014/main" id="{E5B17873-02D5-ADFB-F888-5B1F70AB52A8}"/>
              </a:ext>
            </a:extLst>
          </p:cNvPr>
          <p:cNvSpPr/>
          <p:nvPr/>
        </p:nvSpPr>
        <p:spPr>
          <a:xfrm>
            <a:off x="4521362" y="3242490"/>
            <a:ext cx="2462510" cy="2443676"/>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000" dirty="0">
                <a:solidFill>
                  <a:srgbClr val="000000"/>
                </a:solidFill>
              </a:rPr>
              <a:t>Effectiveness of reinforcement learning for automated refactoring</a:t>
            </a:r>
            <a:endParaRPr lang="en-IN" sz="2000" dirty="0"/>
          </a:p>
        </p:txBody>
      </p:sp>
      <p:sp>
        <p:nvSpPr>
          <p:cNvPr id="6" name="Flowchart: Alternate Process 5">
            <a:extLst>
              <a:ext uri="{FF2B5EF4-FFF2-40B4-BE49-F238E27FC236}">
                <a16:creationId xmlns:a16="http://schemas.microsoft.com/office/drawing/2014/main" id="{E3C1E754-4653-62A9-D3B2-AC7F1E1ACD14}"/>
              </a:ext>
            </a:extLst>
          </p:cNvPr>
          <p:cNvSpPr/>
          <p:nvPr/>
        </p:nvSpPr>
        <p:spPr>
          <a:xfrm>
            <a:off x="7642396" y="2261509"/>
            <a:ext cx="2462510" cy="964438"/>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RQ 3</a:t>
            </a:r>
          </a:p>
        </p:txBody>
      </p:sp>
      <p:sp>
        <p:nvSpPr>
          <p:cNvPr id="7" name="Flowchart: Alternate Process 6">
            <a:extLst>
              <a:ext uri="{FF2B5EF4-FFF2-40B4-BE49-F238E27FC236}">
                <a16:creationId xmlns:a16="http://schemas.microsoft.com/office/drawing/2014/main" id="{86489E0D-D0DC-0477-98F0-F3771C3735AC}"/>
              </a:ext>
            </a:extLst>
          </p:cNvPr>
          <p:cNvSpPr/>
          <p:nvPr/>
        </p:nvSpPr>
        <p:spPr>
          <a:xfrm>
            <a:off x="7642396" y="3242490"/>
            <a:ext cx="2462510" cy="2443676"/>
          </a:xfrm>
          <a:prstGeom prst="flowChartAlternateProcess">
            <a:avLst/>
          </a:prstGeom>
          <a:solidFill>
            <a:srgbClr val="F7F6F3"/>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2000" dirty="0">
                <a:solidFill>
                  <a:srgbClr val="000000"/>
                </a:solidFill>
              </a:rPr>
              <a:t>Evaluating the performance of reinforcement learning and fine-tuned LLMs for refactoring</a:t>
            </a:r>
            <a:endParaRPr lang="en-IN" sz="2000" dirty="0">
              <a:solidFill>
                <a:srgbClr val="000000"/>
              </a:solidFill>
            </a:endParaRPr>
          </a:p>
        </p:txBody>
      </p:sp>
    </p:spTree>
    <p:extLst>
      <p:ext uri="{BB962C8B-B14F-4D97-AF65-F5344CB8AC3E}">
        <p14:creationId xmlns:p14="http://schemas.microsoft.com/office/powerpoint/2010/main" val="302084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animBg="1"/>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0AFD6-85D0-3362-35BB-3C229858A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5944F-388C-1BB0-65CC-CE3CEFB2F81F}"/>
              </a:ext>
            </a:extLst>
          </p:cNvPr>
          <p:cNvSpPr>
            <a:spLocks noGrp="1"/>
          </p:cNvSpPr>
          <p:nvPr>
            <p:ph type="title"/>
          </p:nvPr>
        </p:nvSpPr>
        <p:spPr/>
        <p:txBody>
          <a:bodyPr anchor="ctr"/>
          <a:lstStyle/>
          <a:p>
            <a:r>
              <a:rPr lang="en-IN" dirty="0">
                <a:solidFill>
                  <a:schemeClr val="tx1"/>
                </a:solidFill>
              </a:rPr>
              <a:t>Evaluation metrics</a:t>
            </a:r>
          </a:p>
        </p:txBody>
      </p:sp>
      <p:sp>
        <p:nvSpPr>
          <p:cNvPr id="4" name="Slide Number Placeholder 3">
            <a:extLst>
              <a:ext uri="{FF2B5EF4-FFF2-40B4-BE49-F238E27FC236}">
                <a16:creationId xmlns:a16="http://schemas.microsoft.com/office/drawing/2014/main" id="{0633368A-A2CB-E44E-1A60-524279CDDA37}"/>
              </a:ext>
            </a:extLst>
          </p:cNvPr>
          <p:cNvSpPr>
            <a:spLocks noGrp="1"/>
          </p:cNvSpPr>
          <p:nvPr>
            <p:ph type="sldNum" sz="quarter" idx="12"/>
          </p:nvPr>
        </p:nvSpPr>
        <p:spPr/>
        <p:txBody>
          <a:bodyPr/>
          <a:lstStyle/>
          <a:p>
            <a:fld id="{B5CEABB6-07DC-46E8-9B57-56EC44A396E5}" type="slidenum">
              <a:rPr lang="en-US" smtClean="0"/>
              <a:t>26</a:t>
            </a:fld>
            <a:endParaRPr lang="en-US" dirty="0"/>
          </a:p>
        </p:txBody>
      </p:sp>
      <p:sp>
        <p:nvSpPr>
          <p:cNvPr id="5" name="Freeform: Shape 4">
            <a:extLst>
              <a:ext uri="{FF2B5EF4-FFF2-40B4-BE49-F238E27FC236}">
                <a16:creationId xmlns:a16="http://schemas.microsoft.com/office/drawing/2014/main" id="{23EC7FF8-7AA2-CCEA-5378-E53AC34BE591}"/>
              </a:ext>
            </a:extLst>
          </p:cNvPr>
          <p:cNvSpPr/>
          <p:nvPr/>
        </p:nvSpPr>
        <p:spPr>
          <a:xfrm>
            <a:off x="2600070" y="2156267"/>
            <a:ext cx="3267223" cy="1123200"/>
          </a:xfrm>
          <a:custGeom>
            <a:avLst/>
            <a:gdLst>
              <a:gd name="connsiteX0" fmla="*/ 0 w 3267223"/>
              <a:gd name="connsiteY0" fmla="*/ 0 h 1123200"/>
              <a:gd name="connsiteX1" fmla="*/ 3267223 w 3267223"/>
              <a:gd name="connsiteY1" fmla="*/ 0 h 1123200"/>
              <a:gd name="connsiteX2" fmla="*/ 3267223 w 3267223"/>
              <a:gd name="connsiteY2" fmla="*/ 1123200 h 1123200"/>
              <a:gd name="connsiteX3" fmla="*/ 0 w 3267223"/>
              <a:gd name="connsiteY3" fmla="*/ 1123200 h 1123200"/>
              <a:gd name="connsiteX4" fmla="*/ 0 w 3267223"/>
              <a:gd name="connsiteY4" fmla="*/ 0 h 112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223" h="1123200">
                <a:moveTo>
                  <a:pt x="0" y="0"/>
                </a:moveTo>
                <a:lnTo>
                  <a:pt x="3267223" y="0"/>
                </a:lnTo>
                <a:lnTo>
                  <a:pt x="3267223" y="1123200"/>
                </a:lnTo>
                <a:lnTo>
                  <a:pt x="0" y="1123200"/>
                </a:lnTo>
                <a:lnTo>
                  <a:pt x="0" y="0"/>
                </a:lnTo>
                <a:close/>
              </a:path>
            </a:pathLst>
          </a:custGeom>
          <a:ln>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IN" sz="3900" kern="1200" dirty="0"/>
              <a:t>Quantitative</a:t>
            </a:r>
          </a:p>
        </p:txBody>
      </p:sp>
      <p:sp>
        <p:nvSpPr>
          <p:cNvPr id="6" name="Freeform: Shape 5">
            <a:extLst>
              <a:ext uri="{FF2B5EF4-FFF2-40B4-BE49-F238E27FC236}">
                <a16:creationId xmlns:a16="http://schemas.microsoft.com/office/drawing/2014/main" id="{18308AEB-5F4B-22C3-CEF0-AA7FB223215F}"/>
              </a:ext>
            </a:extLst>
          </p:cNvPr>
          <p:cNvSpPr/>
          <p:nvPr/>
        </p:nvSpPr>
        <p:spPr>
          <a:xfrm>
            <a:off x="2600070" y="3344130"/>
            <a:ext cx="3267223" cy="1712880"/>
          </a:xfrm>
          <a:custGeom>
            <a:avLst/>
            <a:gdLst>
              <a:gd name="connsiteX0" fmla="*/ 0 w 3267223"/>
              <a:gd name="connsiteY0" fmla="*/ 0 h 1712880"/>
              <a:gd name="connsiteX1" fmla="*/ 3267223 w 3267223"/>
              <a:gd name="connsiteY1" fmla="*/ 0 h 1712880"/>
              <a:gd name="connsiteX2" fmla="*/ 3267223 w 3267223"/>
              <a:gd name="connsiteY2" fmla="*/ 1712880 h 1712880"/>
              <a:gd name="connsiteX3" fmla="*/ 0 w 3267223"/>
              <a:gd name="connsiteY3" fmla="*/ 1712880 h 1712880"/>
              <a:gd name="connsiteX4" fmla="*/ 0 w 3267223"/>
              <a:gd name="connsiteY4" fmla="*/ 0 h 171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223" h="1712880">
                <a:moveTo>
                  <a:pt x="0" y="0"/>
                </a:moveTo>
                <a:lnTo>
                  <a:pt x="3267223" y="0"/>
                </a:lnTo>
                <a:lnTo>
                  <a:pt x="3267223" y="1712880"/>
                </a:lnTo>
                <a:lnTo>
                  <a:pt x="0" y="171288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dirty="0"/>
              <a:t>BLEU</a:t>
            </a:r>
          </a:p>
          <a:p>
            <a:pPr marL="228600" lvl="1" indent="-228600" algn="l" defTabSz="977900">
              <a:lnSpc>
                <a:spcPct val="90000"/>
              </a:lnSpc>
              <a:spcBef>
                <a:spcPct val="0"/>
              </a:spcBef>
              <a:spcAft>
                <a:spcPct val="15000"/>
              </a:spcAft>
              <a:buChar char="•"/>
            </a:pPr>
            <a:r>
              <a:rPr lang="en-IN" sz="2200" kern="1200" dirty="0"/>
              <a:t>ROUGE</a:t>
            </a:r>
          </a:p>
          <a:p>
            <a:pPr marL="228600" lvl="1" indent="-228600" algn="l" defTabSz="977900">
              <a:lnSpc>
                <a:spcPct val="90000"/>
              </a:lnSpc>
              <a:spcBef>
                <a:spcPct val="0"/>
              </a:spcBef>
              <a:spcAft>
                <a:spcPct val="15000"/>
              </a:spcAft>
              <a:buChar char="•"/>
            </a:pPr>
            <a:r>
              <a:rPr lang="en-IN" sz="2200" kern="1200" dirty="0"/>
              <a:t>CodeBLEU</a:t>
            </a:r>
          </a:p>
        </p:txBody>
      </p:sp>
      <p:sp>
        <p:nvSpPr>
          <p:cNvPr id="7" name="Freeform: Shape 6">
            <a:extLst>
              <a:ext uri="{FF2B5EF4-FFF2-40B4-BE49-F238E27FC236}">
                <a16:creationId xmlns:a16="http://schemas.microsoft.com/office/drawing/2014/main" id="{C037D1EB-CEC0-8B72-2C60-39BE5BD4656A}"/>
              </a:ext>
            </a:extLst>
          </p:cNvPr>
          <p:cNvSpPr/>
          <p:nvPr/>
        </p:nvSpPr>
        <p:spPr>
          <a:xfrm>
            <a:off x="6324705" y="2156267"/>
            <a:ext cx="3267223" cy="1123200"/>
          </a:xfrm>
          <a:custGeom>
            <a:avLst/>
            <a:gdLst>
              <a:gd name="connsiteX0" fmla="*/ 0 w 3267223"/>
              <a:gd name="connsiteY0" fmla="*/ 0 h 1123200"/>
              <a:gd name="connsiteX1" fmla="*/ 3267223 w 3267223"/>
              <a:gd name="connsiteY1" fmla="*/ 0 h 1123200"/>
              <a:gd name="connsiteX2" fmla="*/ 3267223 w 3267223"/>
              <a:gd name="connsiteY2" fmla="*/ 1123200 h 1123200"/>
              <a:gd name="connsiteX3" fmla="*/ 0 w 3267223"/>
              <a:gd name="connsiteY3" fmla="*/ 1123200 h 1123200"/>
              <a:gd name="connsiteX4" fmla="*/ 0 w 3267223"/>
              <a:gd name="connsiteY4" fmla="*/ 0 h 112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223" h="1123200">
                <a:moveTo>
                  <a:pt x="0" y="0"/>
                </a:moveTo>
                <a:lnTo>
                  <a:pt x="3267223" y="0"/>
                </a:lnTo>
                <a:lnTo>
                  <a:pt x="3267223" y="1123200"/>
                </a:lnTo>
                <a:lnTo>
                  <a:pt x="0" y="1123200"/>
                </a:lnTo>
                <a:lnTo>
                  <a:pt x="0" y="0"/>
                </a:lnTo>
                <a:close/>
              </a:path>
            </a:pathLst>
          </a:custGeom>
          <a:ln>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IN" sz="3900" kern="1200" dirty="0"/>
              <a:t>Qualitative</a:t>
            </a:r>
          </a:p>
        </p:txBody>
      </p:sp>
      <p:sp>
        <p:nvSpPr>
          <p:cNvPr id="9" name="Freeform: Shape 8">
            <a:extLst>
              <a:ext uri="{FF2B5EF4-FFF2-40B4-BE49-F238E27FC236}">
                <a16:creationId xmlns:a16="http://schemas.microsoft.com/office/drawing/2014/main" id="{B634CF29-5F6B-82F7-BFA6-56C848A4BBEE}"/>
              </a:ext>
            </a:extLst>
          </p:cNvPr>
          <p:cNvSpPr/>
          <p:nvPr/>
        </p:nvSpPr>
        <p:spPr>
          <a:xfrm>
            <a:off x="6324705" y="3344130"/>
            <a:ext cx="3267223" cy="1712880"/>
          </a:xfrm>
          <a:custGeom>
            <a:avLst/>
            <a:gdLst>
              <a:gd name="connsiteX0" fmla="*/ 0 w 3267223"/>
              <a:gd name="connsiteY0" fmla="*/ 0 h 1712880"/>
              <a:gd name="connsiteX1" fmla="*/ 3267223 w 3267223"/>
              <a:gd name="connsiteY1" fmla="*/ 0 h 1712880"/>
              <a:gd name="connsiteX2" fmla="*/ 3267223 w 3267223"/>
              <a:gd name="connsiteY2" fmla="*/ 1712880 h 1712880"/>
              <a:gd name="connsiteX3" fmla="*/ 0 w 3267223"/>
              <a:gd name="connsiteY3" fmla="*/ 1712880 h 1712880"/>
              <a:gd name="connsiteX4" fmla="*/ 0 w 3267223"/>
              <a:gd name="connsiteY4" fmla="*/ 0 h 171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7223" h="1712880">
                <a:moveTo>
                  <a:pt x="0" y="0"/>
                </a:moveTo>
                <a:lnTo>
                  <a:pt x="3267223" y="0"/>
                </a:lnTo>
                <a:lnTo>
                  <a:pt x="3267223" y="1712880"/>
                </a:lnTo>
                <a:lnTo>
                  <a:pt x="0" y="171288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IN" sz="2200" kern="1200" dirty="0"/>
              <a:t>Syntactic correctness</a:t>
            </a:r>
          </a:p>
          <a:p>
            <a:pPr marL="228600" lvl="1" indent="-228600" algn="l" defTabSz="977900">
              <a:lnSpc>
                <a:spcPct val="90000"/>
              </a:lnSpc>
              <a:spcBef>
                <a:spcPct val="0"/>
              </a:spcBef>
              <a:spcAft>
                <a:spcPct val="15000"/>
              </a:spcAft>
              <a:buChar char="•"/>
            </a:pPr>
            <a:r>
              <a:rPr lang="en-IN" sz="2200" kern="1200" dirty="0"/>
              <a:t>Compilation success</a:t>
            </a:r>
          </a:p>
          <a:p>
            <a:pPr marL="228600" lvl="1" indent="-228600" algn="l" defTabSz="977900">
              <a:lnSpc>
                <a:spcPct val="90000"/>
              </a:lnSpc>
              <a:spcBef>
                <a:spcPct val="0"/>
              </a:spcBef>
              <a:spcAft>
                <a:spcPct val="15000"/>
              </a:spcAft>
              <a:buChar char="•"/>
            </a:pPr>
            <a:r>
              <a:rPr lang="en-IN" sz="2200" kern="1200" dirty="0"/>
              <a:t>Refactoring detected</a:t>
            </a:r>
          </a:p>
          <a:p>
            <a:pPr marL="228600" lvl="1" indent="-228600" algn="l" defTabSz="977900">
              <a:lnSpc>
                <a:spcPct val="90000"/>
              </a:lnSpc>
              <a:spcBef>
                <a:spcPct val="0"/>
              </a:spcBef>
              <a:spcAft>
                <a:spcPct val="15000"/>
              </a:spcAft>
              <a:buChar char="•"/>
            </a:pPr>
            <a:r>
              <a:rPr lang="en-IN" sz="2200" kern="1200" dirty="0"/>
              <a:t># of unit tests passed</a:t>
            </a:r>
          </a:p>
        </p:txBody>
      </p:sp>
    </p:spTree>
    <p:extLst>
      <p:ext uri="{BB962C8B-B14F-4D97-AF65-F5344CB8AC3E}">
        <p14:creationId xmlns:p14="http://schemas.microsoft.com/office/powerpoint/2010/main" val="220912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7F186-20FA-9844-BF37-56FA65636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1AD8EC-029D-EAA2-AF05-B00FC470DB2B}"/>
              </a:ext>
            </a:extLst>
          </p:cNvPr>
          <p:cNvSpPr>
            <a:spLocks noGrp="1"/>
          </p:cNvSpPr>
          <p:nvPr>
            <p:ph type="title"/>
          </p:nvPr>
        </p:nvSpPr>
        <p:spPr/>
        <p:txBody>
          <a:bodyPr anchor="ctr">
            <a:normAutofit fontScale="90000"/>
          </a:bodyPr>
          <a:lstStyle/>
          <a:p>
            <a:r>
              <a:rPr lang="en-IN" dirty="0">
                <a:solidFill>
                  <a:schemeClr val="tx1"/>
                </a:solidFill>
              </a:rPr>
              <a:t>Answering rq1: performance of sft for refactoring</a:t>
            </a:r>
          </a:p>
        </p:txBody>
      </p:sp>
      <p:sp>
        <p:nvSpPr>
          <p:cNvPr id="4" name="Slide Number Placeholder 3">
            <a:extLst>
              <a:ext uri="{FF2B5EF4-FFF2-40B4-BE49-F238E27FC236}">
                <a16:creationId xmlns:a16="http://schemas.microsoft.com/office/drawing/2014/main" id="{92856362-B740-F121-E907-1170C01F0D76}"/>
              </a:ext>
            </a:extLst>
          </p:cNvPr>
          <p:cNvSpPr>
            <a:spLocks noGrp="1"/>
          </p:cNvSpPr>
          <p:nvPr>
            <p:ph type="sldNum" sz="quarter" idx="12"/>
          </p:nvPr>
        </p:nvSpPr>
        <p:spPr/>
        <p:txBody>
          <a:bodyPr/>
          <a:lstStyle/>
          <a:p>
            <a:fld id="{B5CEABB6-07DC-46E8-9B57-56EC44A396E5}" type="slidenum">
              <a:rPr lang="en-US" smtClean="0"/>
              <a:t>27</a:t>
            </a:fld>
            <a:endParaRPr lang="en-US" dirty="0"/>
          </a:p>
        </p:txBody>
      </p:sp>
      <p:graphicFrame>
        <p:nvGraphicFramePr>
          <p:cNvPr id="6" name="Chart 5">
            <a:extLst>
              <a:ext uri="{FF2B5EF4-FFF2-40B4-BE49-F238E27FC236}">
                <a16:creationId xmlns:a16="http://schemas.microsoft.com/office/drawing/2014/main" id="{E4B33E4C-E15F-BAF7-B5CD-E497016E3C86}"/>
              </a:ext>
            </a:extLst>
          </p:cNvPr>
          <p:cNvGraphicFramePr/>
          <p:nvPr>
            <p:extLst>
              <p:ext uri="{D42A27DB-BD31-4B8C-83A1-F6EECF244321}">
                <p14:modId xmlns:p14="http://schemas.microsoft.com/office/powerpoint/2010/main" val="946007696"/>
              </p:ext>
            </p:extLst>
          </p:nvPr>
        </p:nvGraphicFramePr>
        <p:xfrm>
          <a:off x="2359891" y="1557290"/>
          <a:ext cx="7472218" cy="4799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3909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fade">
                                      <p:cBhvr>
                                        <p:cTn id="10" dur="500"/>
                                        <p:tgtEl>
                                          <p:spTgt spid="6">
                                            <p:graphicEl>
                                              <a:chart seriesIdx="0" categoryIdx="-4" bldStep="series"/>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fade">
                                      <p:cBhvr>
                                        <p:cTn id="13" dur="500"/>
                                        <p:tgtEl>
                                          <p:spTgt spid="6">
                                            <p:graphicEl>
                                              <a:chart seriesIdx="1" categoryIdx="-4" bldStep="series"/>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fade">
                                      <p:cBhvr>
                                        <p:cTn id="18"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7D77C-CD9A-2C87-BE50-B048905B3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74BD2-64D1-CDFF-861D-1100843A9D8D}"/>
              </a:ext>
            </a:extLst>
          </p:cNvPr>
          <p:cNvSpPr>
            <a:spLocks noGrp="1"/>
          </p:cNvSpPr>
          <p:nvPr>
            <p:ph type="title"/>
          </p:nvPr>
        </p:nvSpPr>
        <p:spPr/>
        <p:txBody>
          <a:bodyPr anchor="ctr">
            <a:normAutofit fontScale="90000"/>
          </a:bodyPr>
          <a:lstStyle/>
          <a:p>
            <a:r>
              <a:rPr lang="en-IN" dirty="0">
                <a:solidFill>
                  <a:schemeClr val="tx1"/>
                </a:solidFill>
              </a:rPr>
              <a:t>Answering rq1: performance of sft for refactoring</a:t>
            </a:r>
          </a:p>
        </p:txBody>
      </p:sp>
      <p:sp>
        <p:nvSpPr>
          <p:cNvPr id="4" name="Slide Number Placeholder 3">
            <a:extLst>
              <a:ext uri="{FF2B5EF4-FFF2-40B4-BE49-F238E27FC236}">
                <a16:creationId xmlns:a16="http://schemas.microsoft.com/office/drawing/2014/main" id="{FB323968-6C11-C081-0DC0-1E97466F4D72}"/>
              </a:ext>
            </a:extLst>
          </p:cNvPr>
          <p:cNvSpPr>
            <a:spLocks noGrp="1"/>
          </p:cNvSpPr>
          <p:nvPr>
            <p:ph type="sldNum" sz="quarter" idx="12"/>
          </p:nvPr>
        </p:nvSpPr>
        <p:spPr/>
        <p:txBody>
          <a:bodyPr/>
          <a:lstStyle/>
          <a:p>
            <a:fld id="{B5CEABB6-07DC-46E8-9B57-56EC44A396E5}" type="slidenum">
              <a:rPr lang="en-US" smtClean="0"/>
              <a:t>28</a:t>
            </a:fld>
            <a:endParaRPr lang="en-US" dirty="0"/>
          </a:p>
        </p:txBody>
      </p:sp>
      <p:graphicFrame>
        <p:nvGraphicFramePr>
          <p:cNvPr id="12" name="Chart 11">
            <a:extLst>
              <a:ext uri="{FF2B5EF4-FFF2-40B4-BE49-F238E27FC236}">
                <a16:creationId xmlns:a16="http://schemas.microsoft.com/office/drawing/2014/main" id="{62F34E5A-21B9-3154-0FE9-1D3930E4AEBC}"/>
              </a:ext>
            </a:extLst>
          </p:cNvPr>
          <p:cNvGraphicFramePr/>
          <p:nvPr>
            <p:extLst>
              <p:ext uri="{D42A27DB-BD31-4B8C-83A1-F6EECF244321}">
                <p14:modId xmlns:p14="http://schemas.microsoft.com/office/powerpoint/2010/main" val="3218772244"/>
              </p:ext>
            </p:extLst>
          </p:nvPr>
        </p:nvGraphicFramePr>
        <p:xfrm>
          <a:off x="2216727" y="1142458"/>
          <a:ext cx="7758545" cy="4993024"/>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6A9B9333-E0FA-C965-A8A6-13F30B3432F3}"/>
              </a:ext>
            </a:extLst>
          </p:cNvPr>
          <p:cNvSpPr/>
          <p:nvPr/>
        </p:nvSpPr>
        <p:spPr>
          <a:xfrm>
            <a:off x="2673926" y="4148446"/>
            <a:ext cx="6844145" cy="932873"/>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66641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27618-E9FD-AB0A-7D42-D3D0072A5C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8C4BC-DBBB-EF6A-6A52-1B640E20FD0A}"/>
              </a:ext>
            </a:extLst>
          </p:cNvPr>
          <p:cNvSpPr>
            <a:spLocks noGrp="1"/>
          </p:cNvSpPr>
          <p:nvPr>
            <p:ph type="title"/>
          </p:nvPr>
        </p:nvSpPr>
        <p:spPr>
          <a:xfrm>
            <a:off x="1400328" y="301698"/>
            <a:ext cx="9953472" cy="653303"/>
          </a:xfrm>
        </p:spPr>
        <p:txBody>
          <a:bodyPr anchor="ctr">
            <a:normAutofit fontScale="90000"/>
          </a:bodyPr>
          <a:lstStyle/>
          <a:p>
            <a:r>
              <a:rPr lang="en-IN" dirty="0">
                <a:solidFill>
                  <a:schemeClr val="tx1"/>
                </a:solidFill>
              </a:rPr>
              <a:t>Answering rq2: </a:t>
            </a:r>
            <a:r>
              <a:rPr lang="en-US" dirty="0">
                <a:solidFill>
                  <a:schemeClr val="tx1"/>
                </a:solidFill>
              </a:rPr>
              <a:t>Effectiveness of RL for automated refactoring</a:t>
            </a:r>
            <a:endParaRPr lang="en-IN" dirty="0">
              <a:solidFill>
                <a:schemeClr val="tx1"/>
              </a:solidFill>
            </a:endParaRPr>
          </a:p>
        </p:txBody>
      </p:sp>
      <p:sp>
        <p:nvSpPr>
          <p:cNvPr id="4" name="Slide Number Placeholder 3">
            <a:extLst>
              <a:ext uri="{FF2B5EF4-FFF2-40B4-BE49-F238E27FC236}">
                <a16:creationId xmlns:a16="http://schemas.microsoft.com/office/drawing/2014/main" id="{6A28EF8F-D40F-35A9-64CD-B4D981F30628}"/>
              </a:ext>
            </a:extLst>
          </p:cNvPr>
          <p:cNvSpPr>
            <a:spLocks noGrp="1"/>
          </p:cNvSpPr>
          <p:nvPr>
            <p:ph type="sldNum" sz="quarter" idx="12"/>
          </p:nvPr>
        </p:nvSpPr>
        <p:spPr/>
        <p:txBody>
          <a:bodyPr/>
          <a:lstStyle/>
          <a:p>
            <a:fld id="{B5CEABB6-07DC-46E8-9B57-56EC44A396E5}" type="slidenum">
              <a:rPr lang="en-US" smtClean="0"/>
              <a:t>29</a:t>
            </a:fld>
            <a:endParaRPr lang="en-US" dirty="0"/>
          </a:p>
        </p:txBody>
      </p:sp>
      <p:graphicFrame>
        <p:nvGraphicFramePr>
          <p:cNvPr id="9" name="Chart 8">
            <a:extLst>
              <a:ext uri="{FF2B5EF4-FFF2-40B4-BE49-F238E27FC236}">
                <a16:creationId xmlns:a16="http://schemas.microsoft.com/office/drawing/2014/main" id="{C0228C14-36DA-8A69-62B5-BDCE400310F9}"/>
              </a:ext>
            </a:extLst>
          </p:cNvPr>
          <p:cNvGraphicFramePr/>
          <p:nvPr>
            <p:extLst>
              <p:ext uri="{D42A27DB-BD31-4B8C-83A1-F6EECF244321}">
                <p14:modId xmlns:p14="http://schemas.microsoft.com/office/powerpoint/2010/main" val="1981302868"/>
              </p:ext>
            </p:extLst>
          </p:nvPr>
        </p:nvGraphicFramePr>
        <p:xfrm>
          <a:off x="2410690" y="1173018"/>
          <a:ext cx="7749309" cy="49653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7888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6F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73B068-4149-1B8F-C66F-9D8F49F80820}"/>
              </a:ext>
            </a:extLst>
          </p:cNvPr>
          <p:cNvPicPr>
            <a:picLocks noChangeAspect="1"/>
          </p:cNvPicPr>
          <p:nvPr/>
        </p:nvPicPr>
        <p:blipFill>
          <a:blip r:embed="rId3">
            <a:grayscl/>
          </a:blip>
          <a:stretch>
            <a:fillRect/>
          </a:stretch>
        </p:blipFill>
        <p:spPr>
          <a:xfrm>
            <a:off x="2387661" y="1841325"/>
            <a:ext cx="6339480" cy="3175350"/>
          </a:xfrm>
          <a:prstGeom prst="rect">
            <a:avLst/>
          </a:prstGeom>
        </p:spPr>
      </p:pic>
      <p:sp>
        <p:nvSpPr>
          <p:cNvPr id="2" name="Title 1">
            <a:extLst>
              <a:ext uri="{FF2B5EF4-FFF2-40B4-BE49-F238E27FC236}">
                <a16:creationId xmlns:a16="http://schemas.microsoft.com/office/drawing/2014/main" id="{EEB34C1E-C614-0CB3-1450-1F6B428CB5D1}"/>
              </a:ext>
            </a:extLst>
          </p:cNvPr>
          <p:cNvSpPr>
            <a:spLocks noGrp="1"/>
          </p:cNvSpPr>
          <p:nvPr>
            <p:ph type="ctrTitle"/>
          </p:nvPr>
        </p:nvSpPr>
        <p:spPr>
          <a:xfrm>
            <a:off x="3086515" y="2306798"/>
            <a:ext cx="4941771" cy="1122202"/>
          </a:xfrm>
        </p:spPr>
        <p:txBody>
          <a:bodyPr anchor="b">
            <a:normAutofit/>
          </a:bodyPr>
          <a:lstStyle/>
          <a:p>
            <a:pPr algn="ctr"/>
            <a:r>
              <a:rPr lang="en-IN" dirty="0">
                <a:solidFill>
                  <a:schemeClr val="tx1"/>
                </a:solidFill>
              </a:rPr>
              <a:t>Introduction</a:t>
            </a:r>
          </a:p>
        </p:txBody>
      </p:sp>
      <p:sp>
        <p:nvSpPr>
          <p:cNvPr id="7" name="Subtitle 2">
            <a:extLst>
              <a:ext uri="{FF2B5EF4-FFF2-40B4-BE49-F238E27FC236}">
                <a16:creationId xmlns:a16="http://schemas.microsoft.com/office/drawing/2014/main" id="{772D8B25-F8D5-6E2A-9C90-D4F30B8946C2}"/>
              </a:ext>
            </a:extLst>
          </p:cNvPr>
          <p:cNvSpPr>
            <a:spLocks noGrp="1"/>
          </p:cNvSpPr>
          <p:nvPr>
            <p:ph type="subTitle" idx="1"/>
          </p:nvPr>
        </p:nvSpPr>
        <p:spPr>
          <a:xfrm>
            <a:off x="287195" y="6078595"/>
            <a:ext cx="4941770" cy="396660"/>
          </a:xfrm>
        </p:spPr>
        <p:txBody>
          <a:bodyPr/>
          <a:lstStyle/>
          <a:p>
            <a:r>
              <a:rPr lang="en-US" dirty="0"/>
              <a:t>Part 1</a:t>
            </a:r>
          </a:p>
        </p:txBody>
      </p:sp>
    </p:spTree>
    <p:extLst>
      <p:ext uri="{BB962C8B-B14F-4D97-AF65-F5344CB8AC3E}">
        <p14:creationId xmlns:p14="http://schemas.microsoft.com/office/powerpoint/2010/main" val="1289395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47A45-2144-1E1E-43CE-30A6E106E5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B9701-A207-783F-B556-E1121606B1DF}"/>
              </a:ext>
            </a:extLst>
          </p:cNvPr>
          <p:cNvSpPr>
            <a:spLocks noGrp="1"/>
          </p:cNvSpPr>
          <p:nvPr>
            <p:ph type="title"/>
          </p:nvPr>
        </p:nvSpPr>
        <p:spPr/>
        <p:txBody>
          <a:bodyPr anchor="ctr">
            <a:normAutofit fontScale="90000"/>
          </a:bodyPr>
          <a:lstStyle/>
          <a:p>
            <a:r>
              <a:rPr lang="en-IN" dirty="0">
                <a:solidFill>
                  <a:schemeClr val="tx1"/>
                </a:solidFill>
              </a:rPr>
              <a:t>Answering rq3: performance of sft + rL for refactoring</a:t>
            </a:r>
          </a:p>
        </p:txBody>
      </p:sp>
      <p:sp>
        <p:nvSpPr>
          <p:cNvPr id="4" name="Slide Number Placeholder 3">
            <a:extLst>
              <a:ext uri="{FF2B5EF4-FFF2-40B4-BE49-F238E27FC236}">
                <a16:creationId xmlns:a16="http://schemas.microsoft.com/office/drawing/2014/main" id="{EF06182F-5F79-7C25-C1A2-6A3544201F8B}"/>
              </a:ext>
            </a:extLst>
          </p:cNvPr>
          <p:cNvSpPr>
            <a:spLocks noGrp="1"/>
          </p:cNvSpPr>
          <p:nvPr>
            <p:ph type="sldNum" sz="quarter" idx="12"/>
          </p:nvPr>
        </p:nvSpPr>
        <p:spPr/>
        <p:txBody>
          <a:bodyPr/>
          <a:lstStyle/>
          <a:p>
            <a:fld id="{B5CEABB6-07DC-46E8-9B57-56EC44A396E5}" type="slidenum">
              <a:rPr lang="en-US" smtClean="0"/>
              <a:t>30</a:t>
            </a:fld>
            <a:endParaRPr lang="en-US" dirty="0"/>
          </a:p>
        </p:txBody>
      </p:sp>
      <p:graphicFrame>
        <p:nvGraphicFramePr>
          <p:cNvPr id="6" name="Chart 5">
            <a:extLst>
              <a:ext uri="{FF2B5EF4-FFF2-40B4-BE49-F238E27FC236}">
                <a16:creationId xmlns:a16="http://schemas.microsoft.com/office/drawing/2014/main" id="{B6560267-01D4-556D-77B3-B69150FAC5CF}"/>
              </a:ext>
            </a:extLst>
          </p:cNvPr>
          <p:cNvGraphicFramePr/>
          <p:nvPr>
            <p:extLst>
              <p:ext uri="{D42A27DB-BD31-4B8C-83A1-F6EECF244321}">
                <p14:modId xmlns:p14="http://schemas.microsoft.com/office/powerpoint/2010/main" val="2139459294"/>
              </p:ext>
            </p:extLst>
          </p:nvPr>
        </p:nvGraphicFramePr>
        <p:xfrm>
          <a:off x="2359891" y="1557290"/>
          <a:ext cx="7472218" cy="4799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1893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fade">
                                      <p:cBhvr>
                                        <p:cTn id="10" dur="500"/>
                                        <p:tgtEl>
                                          <p:spTgt spid="6">
                                            <p:graphicEl>
                                              <a:chart seriesIdx="0" categoryIdx="-4" bldStep="series"/>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fade">
                                      <p:cBhvr>
                                        <p:cTn id="13" dur="500"/>
                                        <p:tgtEl>
                                          <p:spTgt spid="6">
                                            <p:graphicEl>
                                              <a:chart seriesIdx="1" categoryIdx="-4" bldStep="series"/>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fade">
                                      <p:cBhvr>
                                        <p:cTn id="18" dur="15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127A01-2DB2-C20F-3186-DBD9AD835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99554-F21A-BEC3-7305-2C8786C806FA}"/>
              </a:ext>
            </a:extLst>
          </p:cNvPr>
          <p:cNvSpPr>
            <a:spLocks noGrp="1"/>
          </p:cNvSpPr>
          <p:nvPr>
            <p:ph type="title"/>
          </p:nvPr>
        </p:nvSpPr>
        <p:spPr/>
        <p:txBody>
          <a:bodyPr anchor="ctr">
            <a:normAutofit fontScale="90000"/>
          </a:bodyPr>
          <a:lstStyle/>
          <a:p>
            <a:r>
              <a:rPr lang="en-IN" dirty="0">
                <a:solidFill>
                  <a:schemeClr val="tx1"/>
                </a:solidFill>
              </a:rPr>
              <a:t>Answering rq3: performance of sft + rL for refactoring</a:t>
            </a:r>
          </a:p>
        </p:txBody>
      </p:sp>
      <p:sp>
        <p:nvSpPr>
          <p:cNvPr id="4" name="Slide Number Placeholder 3">
            <a:extLst>
              <a:ext uri="{FF2B5EF4-FFF2-40B4-BE49-F238E27FC236}">
                <a16:creationId xmlns:a16="http://schemas.microsoft.com/office/drawing/2014/main" id="{CDC978A4-C4CD-3649-8B8D-9262214984E9}"/>
              </a:ext>
            </a:extLst>
          </p:cNvPr>
          <p:cNvSpPr>
            <a:spLocks noGrp="1"/>
          </p:cNvSpPr>
          <p:nvPr>
            <p:ph type="sldNum" sz="quarter" idx="12"/>
          </p:nvPr>
        </p:nvSpPr>
        <p:spPr/>
        <p:txBody>
          <a:bodyPr/>
          <a:lstStyle/>
          <a:p>
            <a:fld id="{B5CEABB6-07DC-46E8-9B57-56EC44A396E5}" type="slidenum">
              <a:rPr lang="en-US" smtClean="0"/>
              <a:t>31</a:t>
            </a:fld>
            <a:endParaRPr lang="en-US" dirty="0"/>
          </a:p>
        </p:txBody>
      </p:sp>
      <p:graphicFrame>
        <p:nvGraphicFramePr>
          <p:cNvPr id="11" name="Chart 10">
            <a:extLst>
              <a:ext uri="{FF2B5EF4-FFF2-40B4-BE49-F238E27FC236}">
                <a16:creationId xmlns:a16="http://schemas.microsoft.com/office/drawing/2014/main" id="{509172D0-2C39-9270-443E-19A793AFB1A2}"/>
              </a:ext>
            </a:extLst>
          </p:cNvPr>
          <p:cNvGraphicFramePr/>
          <p:nvPr>
            <p:extLst>
              <p:ext uri="{D42A27DB-BD31-4B8C-83A1-F6EECF244321}">
                <p14:modId xmlns:p14="http://schemas.microsoft.com/office/powerpoint/2010/main" val="1027340694"/>
              </p:ext>
            </p:extLst>
          </p:nvPr>
        </p:nvGraphicFramePr>
        <p:xfrm>
          <a:off x="2782455" y="1261743"/>
          <a:ext cx="2743200" cy="21578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D421C7D2-B838-6091-2C66-4C6AF5DDABBF}"/>
              </a:ext>
            </a:extLst>
          </p:cNvPr>
          <p:cNvGraphicFramePr/>
          <p:nvPr>
            <p:extLst>
              <p:ext uri="{D42A27DB-BD31-4B8C-83A1-F6EECF244321}">
                <p14:modId xmlns:p14="http://schemas.microsoft.com/office/powerpoint/2010/main" val="2774413689"/>
              </p:ext>
            </p:extLst>
          </p:nvPr>
        </p:nvGraphicFramePr>
        <p:xfrm>
          <a:off x="5867400" y="1261743"/>
          <a:ext cx="2743200" cy="21578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E92633A2-CE7C-27ED-4B73-A3EC339BD1BC}"/>
              </a:ext>
            </a:extLst>
          </p:cNvPr>
          <p:cNvGraphicFramePr/>
          <p:nvPr>
            <p:extLst>
              <p:ext uri="{D42A27DB-BD31-4B8C-83A1-F6EECF244321}">
                <p14:modId xmlns:p14="http://schemas.microsoft.com/office/powerpoint/2010/main" val="92716697"/>
              </p:ext>
            </p:extLst>
          </p:nvPr>
        </p:nvGraphicFramePr>
        <p:xfrm>
          <a:off x="2782455" y="3858394"/>
          <a:ext cx="2743200" cy="24979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66EF51DD-CC64-852D-397E-4E1CE720B0E3}"/>
              </a:ext>
            </a:extLst>
          </p:cNvPr>
          <p:cNvGraphicFramePr/>
          <p:nvPr>
            <p:extLst>
              <p:ext uri="{D42A27DB-BD31-4B8C-83A1-F6EECF244321}">
                <p14:modId xmlns:p14="http://schemas.microsoft.com/office/powerpoint/2010/main" val="3517123394"/>
              </p:ext>
            </p:extLst>
          </p:nvPr>
        </p:nvGraphicFramePr>
        <p:xfrm>
          <a:off x="5867400" y="3858394"/>
          <a:ext cx="2743200" cy="2497956"/>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2C14391C-69CE-6242-D368-2E304E56AB23}"/>
              </a:ext>
            </a:extLst>
          </p:cNvPr>
          <p:cNvSpPr txBox="1"/>
          <p:nvPr/>
        </p:nvSpPr>
        <p:spPr>
          <a:xfrm>
            <a:off x="2440710" y="3244334"/>
            <a:ext cx="2441694" cy="369332"/>
          </a:xfrm>
          <a:prstGeom prst="rect">
            <a:avLst/>
          </a:prstGeom>
          <a:noFill/>
        </p:spPr>
        <p:txBody>
          <a:bodyPr wrap="none" rtlCol="0">
            <a:spAutoFit/>
          </a:bodyPr>
          <a:lstStyle/>
          <a:p>
            <a:r>
              <a:rPr lang="en-IN" dirty="0"/>
              <a:t>Syntactic correctness</a:t>
            </a:r>
          </a:p>
        </p:txBody>
      </p:sp>
      <p:sp>
        <p:nvSpPr>
          <p:cNvPr id="16" name="TextBox 15">
            <a:extLst>
              <a:ext uri="{FF2B5EF4-FFF2-40B4-BE49-F238E27FC236}">
                <a16:creationId xmlns:a16="http://schemas.microsoft.com/office/drawing/2014/main" id="{8235ADF1-6F06-9C0B-02FF-E95CCE7F5D09}"/>
              </a:ext>
            </a:extLst>
          </p:cNvPr>
          <p:cNvSpPr txBox="1"/>
          <p:nvPr/>
        </p:nvSpPr>
        <p:spPr>
          <a:xfrm>
            <a:off x="5867400" y="3244334"/>
            <a:ext cx="2313454" cy="369332"/>
          </a:xfrm>
          <a:prstGeom prst="rect">
            <a:avLst/>
          </a:prstGeom>
          <a:noFill/>
        </p:spPr>
        <p:txBody>
          <a:bodyPr wrap="none" rtlCol="0">
            <a:spAutoFit/>
          </a:bodyPr>
          <a:lstStyle/>
          <a:p>
            <a:r>
              <a:rPr lang="en-IN" dirty="0"/>
              <a:t>Refactoring detected</a:t>
            </a:r>
          </a:p>
        </p:txBody>
      </p:sp>
      <p:sp>
        <p:nvSpPr>
          <p:cNvPr id="17" name="TextBox 16">
            <a:extLst>
              <a:ext uri="{FF2B5EF4-FFF2-40B4-BE49-F238E27FC236}">
                <a16:creationId xmlns:a16="http://schemas.microsoft.com/office/drawing/2014/main" id="{5E4FC2E8-58DA-CD16-694B-43912B5FCB8D}"/>
              </a:ext>
            </a:extLst>
          </p:cNvPr>
          <p:cNvSpPr txBox="1"/>
          <p:nvPr/>
        </p:nvSpPr>
        <p:spPr>
          <a:xfrm>
            <a:off x="2440710" y="5955381"/>
            <a:ext cx="2339102" cy="369332"/>
          </a:xfrm>
          <a:prstGeom prst="rect">
            <a:avLst/>
          </a:prstGeom>
          <a:noFill/>
        </p:spPr>
        <p:txBody>
          <a:bodyPr wrap="none" rtlCol="0">
            <a:spAutoFit/>
          </a:bodyPr>
          <a:lstStyle/>
          <a:p>
            <a:r>
              <a:rPr lang="en-IN" dirty="0"/>
              <a:t>Compile successfully</a:t>
            </a:r>
          </a:p>
        </p:txBody>
      </p:sp>
      <p:sp>
        <p:nvSpPr>
          <p:cNvPr id="18" name="TextBox 17">
            <a:extLst>
              <a:ext uri="{FF2B5EF4-FFF2-40B4-BE49-F238E27FC236}">
                <a16:creationId xmlns:a16="http://schemas.microsoft.com/office/drawing/2014/main" id="{5DB8C09A-9D06-C933-6406-4B192E034C09}"/>
              </a:ext>
            </a:extLst>
          </p:cNvPr>
          <p:cNvSpPr txBox="1"/>
          <p:nvPr/>
        </p:nvSpPr>
        <p:spPr>
          <a:xfrm>
            <a:off x="5867400" y="5955381"/>
            <a:ext cx="2364750" cy="369332"/>
          </a:xfrm>
          <a:prstGeom prst="rect">
            <a:avLst/>
          </a:prstGeom>
          <a:noFill/>
        </p:spPr>
        <p:txBody>
          <a:bodyPr wrap="none" rtlCol="0">
            <a:spAutoFit/>
          </a:bodyPr>
          <a:lstStyle/>
          <a:p>
            <a:r>
              <a:rPr lang="en-IN" dirty="0"/>
              <a:t># of unit tests passed</a:t>
            </a:r>
          </a:p>
        </p:txBody>
      </p:sp>
    </p:spTree>
    <p:extLst>
      <p:ext uri="{BB962C8B-B14F-4D97-AF65-F5344CB8AC3E}">
        <p14:creationId xmlns:p14="http://schemas.microsoft.com/office/powerpoint/2010/main" val="5246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5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5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5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2" grpId="0">
        <p:bldAsOne/>
      </p:bldGraphic>
      <p:bldGraphic spid="13" grpId="0">
        <p:bldAsOne/>
      </p:bldGraphic>
      <p:bldGraphic spid="14" grpId="0">
        <p:bldAsOne/>
      </p:bldGraphic>
      <p:bldP spid="15" grpId="0"/>
      <p:bldP spid="16"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4D47-D676-83C2-45F2-E17B28FDA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F1604-DC51-8FDE-8F2F-F39B21911219}"/>
              </a:ext>
            </a:extLst>
          </p:cNvPr>
          <p:cNvSpPr>
            <a:spLocks noGrp="1"/>
          </p:cNvSpPr>
          <p:nvPr>
            <p:ph type="title"/>
          </p:nvPr>
        </p:nvSpPr>
        <p:spPr/>
        <p:txBody>
          <a:bodyPr anchor="ctr">
            <a:normAutofit fontScale="90000"/>
          </a:bodyPr>
          <a:lstStyle/>
          <a:p>
            <a:r>
              <a:rPr lang="en-IN" dirty="0">
                <a:solidFill>
                  <a:schemeClr val="tx1"/>
                </a:solidFill>
              </a:rPr>
              <a:t>Answering rq3: performance of sft + rL for refactoring</a:t>
            </a:r>
          </a:p>
        </p:txBody>
      </p:sp>
      <p:sp>
        <p:nvSpPr>
          <p:cNvPr id="4" name="Slide Number Placeholder 3">
            <a:extLst>
              <a:ext uri="{FF2B5EF4-FFF2-40B4-BE49-F238E27FC236}">
                <a16:creationId xmlns:a16="http://schemas.microsoft.com/office/drawing/2014/main" id="{AE85BC68-88EA-CD8E-C5B9-9734FFBD4DCE}"/>
              </a:ext>
            </a:extLst>
          </p:cNvPr>
          <p:cNvSpPr>
            <a:spLocks noGrp="1"/>
          </p:cNvSpPr>
          <p:nvPr>
            <p:ph type="sldNum" sz="quarter" idx="12"/>
          </p:nvPr>
        </p:nvSpPr>
        <p:spPr/>
        <p:txBody>
          <a:bodyPr/>
          <a:lstStyle/>
          <a:p>
            <a:fld id="{B5CEABB6-07DC-46E8-9B57-56EC44A396E5}" type="slidenum">
              <a:rPr lang="en-US" smtClean="0"/>
              <a:t>32</a:t>
            </a:fld>
            <a:endParaRPr lang="en-US" dirty="0"/>
          </a:p>
        </p:txBody>
      </p:sp>
      <p:graphicFrame>
        <p:nvGraphicFramePr>
          <p:cNvPr id="6" name="Chart 5">
            <a:extLst>
              <a:ext uri="{FF2B5EF4-FFF2-40B4-BE49-F238E27FC236}">
                <a16:creationId xmlns:a16="http://schemas.microsoft.com/office/drawing/2014/main" id="{F68ED6C9-8265-0750-5CF6-28874AB7B744}"/>
              </a:ext>
            </a:extLst>
          </p:cNvPr>
          <p:cNvGraphicFramePr/>
          <p:nvPr>
            <p:extLst>
              <p:ext uri="{D42A27DB-BD31-4B8C-83A1-F6EECF244321}">
                <p14:modId xmlns:p14="http://schemas.microsoft.com/office/powerpoint/2010/main" val="4077427110"/>
              </p:ext>
            </p:extLst>
          </p:nvPr>
        </p:nvGraphicFramePr>
        <p:xfrm>
          <a:off x="2143369" y="1063696"/>
          <a:ext cx="7838831" cy="51505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7806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9C811-D064-E2E9-5ECF-2F3D5053C5CA}"/>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B5573E6-E987-36F4-6F0F-1474E09C2075}"/>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33</a:t>
            </a:fld>
            <a:endParaRPr lang="en-US" dirty="0"/>
          </a:p>
        </p:txBody>
      </p:sp>
      <p:sp>
        <p:nvSpPr>
          <p:cNvPr id="15" name="Title 14">
            <a:extLst>
              <a:ext uri="{FF2B5EF4-FFF2-40B4-BE49-F238E27FC236}">
                <a16:creationId xmlns:a16="http://schemas.microsoft.com/office/drawing/2014/main" id="{3ED4EADF-1D10-7831-15F9-F335220B1784}"/>
              </a:ext>
            </a:extLst>
          </p:cNvPr>
          <p:cNvSpPr>
            <a:spLocks noGrp="1"/>
          </p:cNvSpPr>
          <p:nvPr>
            <p:ph type="title"/>
          </p:nvPr>
        </p:nvSpPr>
        <p:spPr/>
        <p:txBody>
          <a:bodyPr/>
          <a:lstStyle/>
          <a:p>
            <a:r>
              <a:rPr lang="en-IN" dirty="0">
                <a:solidFill>
                  <a:schemeClr val="tx1"/>
                </a:solidFill>
              </a:rPr>
              <a:t>Key findings</a:t>
            </a:r>
          </a:p>
        </p:txBody>
      </p:sp>
      <p:sp>
        <p:nvSpPr>
          <p:cNvPr id="23" name="Text Placeholder 22">
            <a:extLst>
              <a:ext uri="{FF2B5EF4-FFF2-40B4-BE49-F238E27FC236}">
                <a16:creationId xmlns:a16="http://schemas.microsoft.com/office/drawing/2014/main" id="{1391BA2F-0C8B-A0CB-4EA2-D268DD19829A}"/>
              </a:ext>
            </a:extLst>
          </p:cNvPr>
          <p:cNvSpPr>
            <a:spLocks noGrp="1"/>
          </p:cNvSpPr>
          <p:nvPr>
            <p:ph type="body" sz="quarter" idx="18"/>
          </p:nvPr>
        </p:nvSpPr>
        <p:spPr/>
        <p:txBody>
          <a:bodyPr>
            <a:normAutofit/>
          </a:bodyPr>
          <a:lstStyle/>
          <a:p>
            <a:r>
              <a:rPr lang="en-US" sz="2000" dirty="0">
                <a:solidFill>
                  <a:schemeClr val="tx1"/>
                </a:solidFill>
              </a:rPr>
              <a:t>Generating refactored code from a pre-trained model directly aligned with RL </a:t>
            </a:r>
            <a:r>
              <a:rPr lang="en-US" sz="2000" b="1" dirty="0">
                <a:solidFill>
                  <a:schemeClr val="tx1"/>
                </a:solidFill>
              </a:rPr>
              <a:t>does not produce</a:t>
            </a:r>
            <a:r>
              <a:rPr lang="en-US" sz="2000" dirty="0">
                <a:solidFill>
                  <a:schemeClr val="tx1"/>
                </a:solidFill>
              </a:rPr>
              <a:t> comparable results.</a:t>
            </a:r>
          </a:p>
        </p:txBody>
      </p:sp>
      <p:sp>
        <p:nvSpPr>
          <p:cNvPr id="25" name="Text Placeholder 24">
            <a:extLst>
              <a:ext uri="{FF2B5EF4-FFF2-40B4-BE49-F238E27FC236}">
                <a16:creationId xmlns:a16="http://schemas.microsoft.com/office/drawing/2014/main" id="{22500F1B-982E-B5A1-661A-055A27EBBE31}"/>
              </a:ext>
            </a:extLst>
          </p:cNvPr>
          <p:cNvSpPr>
            <a:spLocks noGrp="1"/>
          </p:cNvSpPr>
          <p:nvPr>
            <p:ph type="body" sz="quarter" idx="17"/>
          </p:nvPr>
        </p:nvSpPr>
        <p:spPr/>
        <p:txBody>
          <a:bodyPr>
            <a:normAutofit/>
          </a:bodyPr>
          <a:lstStyle/>
          <a:p>
            <a:r>
              <a:rPr lang="en-US" sz="2000" dirty="0">
                <a:solidFill>
                  <a:schemeClr val="tx1"/>
                </a:solidFill>
              </a:rPr>
              <a:t>Relying solely on quantitative metrics may yield misleading results and potentially produce </a:t>
            </a:r>
            <a:r>
              <a:rPr lang="en-US" sz="2000" b="1" dirty="0">
                <a:solidFill>
                  <a:schemeClr val="tx1"/>
                </a:solidFill>
              </a:rPr>
              <a:t>low-quality refactored code</a:t>
            </a:r>
            <a:r>
              <a:rPr lang="en-US" sz="2000" dirty="0">
                <a:solidFill>
                  <a:schemeClr val="tx1"/>
                </a:solidFill>
              </a:rPr>
              <a:t>.</a:t>
            </a:r>
          </a:p>
        </p:txBody>
      </p:sp>
      <p:sp>
        <p:nvSpPr>
          <p:cNvPr id="27" name="Text Placeholder 26">
            <a:extLst>
              <a:ext uri="{FF2B5EF4-FFF2-40B4-BE49-F238E27FC236}">
                <a16:creationId xmlns:a16="http://schemas.microsoft.com/office/drawing/2014/main" id="{C8183EFE-0363-04E3-A230-4B5B112C6814}"/>
              </a:ext>
            </a:extLst>
          </p:cNvPr>
          <p:cNvSpPr>
            <a:spLocks noGrp="1"/>
          </p:cNvSpPr>
          <p:nvPr>
            <p:ph type="body" sz="quarter" idx="19"/>
          </p:nvPr>
        </p:nvSpPr>
        <p:spPr/>
        <p:txBody>
          <a:bodyPr>
            <a:normAutofit/>
          </a:bodyPr>
          <a:lstStyle/>
          <a:p>
            <a:r>
              <a:rPr lang="en-US" sz="2000" dirty="0">
                <a:solidFill>
                  <a:schemeClr val="tx1"/>
                </a:solidFill>
              </a:rPr>
              <a:t>Combining </a:t>
            </a:r>
            <a:r>
              <a:rPr lang="en-US" sz="2000" b="1" dirty="0">
                <a:solidFill>
                  <a:schemeClr val="tx1"/>
                </a:solidFill>
              </a:rPr>
              <a:t>SFT</a:t>
            </a:r>
            <a:r>
              <a:rPr lang="en-US" sz="2000" dirty="0">
                <a:solidFill>
                  <a:schemeClr val="tx1"/>
                </a:solidFill>
              </a:rPr>
              <a:t> and </a:t>
            </a:r>
            <a:r>
              <a:rPr lang="en-US" sz="2000" b="1" dirty="0">
                <a:solidFill>
                  <a:schemeClr val="tx1"/>
                </a:solidFill>
              </a:rPr>
              <a:t>RL</a:t>
            </a:r>
            <a:r>
              <a:rPr lang="en-US" sz="2000" dirty="0">
                <a:solidFill>
                  <a:schemeClr val="tx1"/>
                </a:solidFill>
              </a:rPr>
              <a:t> objectives yields superior results in generating refactored code.</a:t>
            </a:r>
          </a:p>
        </p:txBody>
      </p:sp>
      <p:pic>
        <p:nvPicPr>
          <p:cNvPr id="29" name="Graphic 28" descr="Badge 1 with solid fill">
            <a:extLst>
              <a:ext uri="{FF2B5EF4-FFF2-40B4-BE49-F238E27FC236}">
                <a16:creationId xmlns:a16="http://schemas.microsoft.com/office/drawing/2014/main" id="{BF34D269-8632-BB9F-9A1F-4C8852CA2D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2093" y="1870587"/>
            <a:ext cx="914400" cy="914400"/>
          </a:xfrm>
          <a:prstGeom prst="rect">
            <a:avLst/>
          </a:prstGeom>
        </p:spPr>
      </p:pic>
      <p:pic>
        <p:nvPicPr>
          <p:cNvPr id="30" name="Graphic 29" descr="Badge with solid fill">
            <a:extLst>
              <a:ext uri="{FF2B5EF4-FFF2-40B4-BE49-F238E27FC236}">
                <a16:creationId xmlns:a16="http://schemas.microsoft.com/office/drawing/2014/main" id="{FB23C593-39CF-6627-9A57-42165344092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39293" y="2971800"/>
            <a:ext cx="914400" cy="914400"/>
          </a:xfrm>
          <a:prstGeom prst="rect">
            <a:avLst/>
          </a:prstGeom>
        </p:spPr>
      </p:pic>
      <p:pic>
        <p:nvPicPr>
          <p:cNvPr id="31" name="Graphic 30" descr="Badge 3 with solid fill">
            <a:extLst>
              <a:ext uri="{FF2B5EF4-FFF2-40B4-BE49-F238E27FC236}">
                <a16:creationId xmlns:a16="http://schemas.microsoft.com/office/drawing/2014/main" id="{2663B403-A800-4A4B-E065-24887B6FCAB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796493" y="4073013"/>
            <a:ext cx="914400" cy="914400"/>
          </a:xfrm>
          <a:prstGeom prst="rect">
            <a:avLst/>
          </a:prstGeom>
        </p:spPr>
      </p:pic>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4129194" y="4465929"/>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542730" y="3390164"/>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955540" y="231356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68369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animEffect transition="in" filter="fade">
                                      <p:cBhvr>
                                        <p:cTn id="13" dur="500"/>
                                        <p:tgtEl>
                                          <p:spTgt spid="2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xEl>
                                              <p:pRg st="0" end="0"/>
                                            </p:txEl>
                                          </p:spTgt>
                                        </p:tgtEl>
                                        <p:attrNameLst>
                                          <p:attrName>style.visibility</p:attrName>
                                        </p:attrNameLst>
                                      </p:cBhvr>
                                      <p:to>
                                        <p:strVal val="visible"/>
                                      </p:to>
                                    </p:set>
                                    <p:animEffect transition="in" filter="fade">
                                      <p:cBhvr>
                                        <p:cTn id="24" dur="500"/>
                                        <p:tgtEl>
                                          <p:spTgt spid="2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Effect transition="in" filter="fade">
                                      <p:cBhvr>
                                        <p:cTn id="35"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5" grpId="0" build="p"/>
      <p:bldP spid="2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5FD30-D421-D616-B107-B293EFC202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0BF4EC-1E42-6E57-B999-1A445F51FF87}"/>
              </a:ext>
            </a:extLst>
          </p:cNvPr>
          <p:cNvPicPr>
            <a:picLocks noChangeAspect="1"/>
          </p:cNvPicPr>
          <p:nvPr/>
        </p:nvPicPr>
        <p:blipFill>
          <a:blip r:embed="rId3">
            <a:grayscl/>
          </a:blip>
          <a:stretch>
            <a:fillRect/>
          </a:stretch>
        </p:blipFill>
        <p:spPr>
          <a:xfrm>
            <a:off x="2227405" y="1578448"/>
            <a:ext cx="6339480" cy="3175350"/>
          </a:xfrm>
          <a:prstGeom prst="rect">
            <a:avLst/>
          </a:prstGeom>
        </p:spPr>
      </p:pic>
      <p:sp>
        <p:nvSpPr>
          <p:cNvPr id="2" name="Title 1">
            <a:extLst>
              <a:ext uri="{FF2B5EF4-FFF2-40B4-BE49-F238E27FC236}">
                <a16:creationId xmlns:a16="http://schemas.microsoft.com/office/drawing/2014/main" id="{124A69DD-D74C-FFDC-FF6D-C6BB55048EEB}"/>
              </a:ext>
            </a:extLst>
          </p:cNvPr>
          <p:cNvSpPr>
            <a:spLocks noGrp="1"/>
          </p:cNvSpPr>
          <p:nvPr>
            <p:ph type="ctrTitle"/>
          </p:nvPr>
        </p:nvSpPr>
        <p:spPr>
          <a:xfrm>
            <a:off x="2926259" y="2306798"/>
            <a:ext cx="4941771" cy="1122202"/>
          </a:xfrm>
        </p:spPr>
        <p:txBody>
          <a:bodyPr anchor="b">
            <a:normAutofit/>
          </a:bodyPr>
          <a:lstStyle/>
          <a:p>
            <a:pPr algn="ctr"/>
            <a:r>
              <a:rPr lang="en-IN" dirty="0">
                <a:solidFill>
                  <a:schemeClr val="tx1"/>
                </a:solidFill>
              </a:rPr>
              <a:t>Conclusion and Q&amp;A</a:t>
            </a:r>
          </a:p>
        </p:txBody>
      </p:sp>
      <p:sp>
        <p:nvSpPr>
          <p:cNvPr id="7" name="Subtitle 2">
            <a:extLst>
              <a:ext uri="{FF2B5EF4-FFF2-40B4-BE49-F238E27FC236}">
                <a16:creationId xmlns:a16="http://schemas.microsoft.com/office/drawing/2014/main" id="{F783537E-F558-8BFE-08B3-D86B2F7D896A}"/>
              </a:ext>
            </a:extLst>
          </p:cNvPr>
          <p:cNvSpPr>
            <a:spLocks noGrp="1"/>
          </p:cNvSpPr>
          <p:nvPr>
            <p:ph type="subTitle" idx="1"/>
          </p:nvPr>
        </p:nvSpPr>
        <p:spPr>
          <a:xfrm>
            <a:off x="287195" y="6078595"/>
            <a:ext cx="4941770" cy="396660"/>
          </a:xfrm>
        </p:spPr>
        <p:txBody>
          <a:bodyPr/>
          <a:lstStyle/>
          <a:p>
            <a:r>
              <a:rPr lang="en-US" dirty="0"/>
              <a:t>Part 4</a:t>
            </a:r>
          </a:p>
        </p:txBody>
      </p:sp>
    </p:spTree>
    <p:extLst>
      <p:ext uri="{BB962C8B-B14F-4D97-AF65-F5344CB8AC3E}">
        <p14:creationId xmlns:p14="http://schemas.microsoft.com/office/powerpoint/2010/main" val="202924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7C7EF-76E2-C316-191F-1AF735673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C78B8-63CC-1201-6F8A-7A522E54CDBD}"/>
              </a:ext>
            </a:extLst>
          </p:cNvPr>
          <p:cNvSpPr>
            <a:spLocks noGrp="1"/>
          </p:cNvSpPr>
          <p:nvPr>
            <p:ph type="title"/>
          </p:nvPr>
        </p:nvSpPr>
        <p:spPr/>
        <p:txBody>
          <a:bodyPr anchor="ctr">
            <a:normAutofit/>
          </a:bodyPr>
          <a:lstStyle/>
          <a:p>
            <a:r>
              <a:rPr lang="en-IN" dirty="0">
                <a:solidFill>
                  <a:schemeClr val="tx1"/>
                </a:solidFill>
              </a:rPr>
              <a:t>Conclusion</a:t>
            </a:r>
          </a:p>
        </p:txBody>
      </p:sp>
      <p:sp>
        <p:nvSpPr>
          <p:cNvPr id="4" name="Slide Number Placeholder 3">
            <a:extLst>
              <a:ext uri="{FF2B5EF4-FFF2-40B4-BE49-F238E27FC236}">
                <a16:creationId xmlns:a16="http://schemas.microsoft.com/office/drawing/2014/main" id="{2E068F8B-0C56-9B46-0596-B9F9AC8E66C3}"/>
              </a:ext>
            </a:extLst>
          </p:cNvPr>
          <p:cNvSpPr>
            <a:spLocks noGrp="1"/>
          </p:cNvSpPr>
          <p:nvPr>
            <p:ph type="sldNum" sz="quarter" idx="12"/>
          </p:nvPr>
        </p:nvSpPr>
        <p:spPr/>
        <p:txBody>
          <a:bodyPr/>
          <a:lstStyle/>
          <a:p>
            <a:fld id="{B5CEABB6-07DC-46E8-9B57-56EC44A396E5}" type="slidenum">
              <a:rPr lang="en-US" smtClean="0"/>
              <a:t>35</a:t>
            </a:fld>
            <a:endParaRPr lang="en-US" dirty="0"/>
          </a:p>
        </p:txBody>
      </p:sp>
      <p:graphicFrame>
        <p:nvGraphicFramePr>
          <p:cNvPr id="3" name="Diagram 2">
            <a:extLst>
              <a:ext uri="{FF2B5EF4-FFF2-40B4-BE49-F238E27FC236}">
                <a16:creationId xmlns:a16="http://schemas.microsoft.com/office/drawing/2014/main" id="{A8FA7E22-79AB-4F92-D510-381E3C278204}"/>
              </a:ext>
            </a:extLst>
          </p:cNvPr>
          <p:cNvGraphicFramePr/>
          <p:nvPr>
            <p:extLst>
              <p:ext uri="{D42A27DB-BD31-4B8C-83A1-F6EECF244321}">
                <p14:modId xmlns:p14="http://schemas.microsoft.com/office/powerpoint/2010/main" val="3642485279"/>
              </p:ext>
            </p:extLst>
          </p:nvPr>
        </p:nvGraphicFramePr>
        <p:xfrm>
          <a:off x="2170545" y="921591"/>
          <a:ext cx="7712364" cy="5216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793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6A077226-5C12-4BC1-927F-4A5C4635F9DD}"/>
                                            </p:graphicEl>
                                          </p:spTgt>
                                        </p:tgtEl>
                                        <p:attrNameLst>
                                          <p:attrName>style.visibility</p:attrName>
                                        </p:attrNameLst>
                                      </p:cBhvr>
                                      <p:to>
                                        <p:strVal val="visible"/>
                                      </p:to>
                                    </p:set>
                                    <p:animEffect transition="in" filter="fade">
                                      <p:cBhvr>
                                        <p:cTn id="7" dur="250"/>
                                        <p:tgtEl>
                                          <p:spTgt spid="3">
                                            <p:graphicEl>
                                              <a:dgm id="{6A077226-5C12-4BC1-927F-4A5C4635F9D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DBF476C4-5F71-432D-AC0A-7A4DD8A068E6}"/>
                                            </p:graphicEl>
                                          </p:spTgt>
                                        </p:tgtEl>
                                        <p:attrNameLst>
                                          <p:attrName>style.visibility</p:attrName>
                                        </p:attrNameLst>
                                      </p:cBhvr>
                                      <p:to>
                                        <p:strVal val="visible"/>
                                      </p:to>
                                    </p:set>
                                    <p:animEffect transition="in" filter="fade">
                                      <p:cBhvr>
                                        <p:cTn id="12" dur="250"/>
                                        <p:tgtEl>
                                          <p:spTgt spid="3">
                                            <p:graphicEl>
                                              <a:dgm id="{DBF476C4-5F71-432D-AC0A-7A4DD8A068E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dgm id="{55D00A3C-4286-4E7E-A218-DB3E80D92175}"/>
                                            </p:graphicEl>
                                          </p:spTgt>
                                        </p:tgtEl>
                                        <p:attrNameLst>
                                          <p:attrName>style.visibility</p:attrName>
                                        </p:attrNameLst>
                                      </p:cBhvr>
                                      <p:to>
                                        <p:strVal val="visible"/>
                                      </p:to>
                                    </p:set>
                                    <p:animEffect transition="in" filter="fade">
                                      <p:cBhvr>
                                        <p:cTn id="15" dur="250"/>
                                        <p:tgtEl>
                                          <p:spTgt spid="3">
                                            <p:graphicEl>
                                              <a:dgm id="{55D00A3C-4286-4E7E-A218-DB3E80D9217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graphicEl>
                                              <a:dgm id="{4440D662-2638-4FEF-864E-C45CB6C5DA46}"/>
                                            </p:graphicEl>
                                          </p:spTgt>
                                        </p:tgtEl>
                                        <p:attrNameLst>
                                          <p:attrName>style.visibility</p:attrName>
                                        </p:attrNameLst>
                                      </p:cBhvr>
                                      <p:to>
                                        <p:strVal val="visible"/>
                                      </p:to>
                                    </p:set>
                                    <p:animEffect transition="in" filter="fade">
                                      <p:cBhvr>
                                        <p:cTn id="20" dur="250"/>
                                        <p:tgtEl>
                                          <p:spTgt spid="3">
                                            <p:graphicEl>
                                              <a:dgm id="{4440D662-2638-4FEF-864E-C45CB6C5DA4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graphicEl>
                                              <a:dgm id="{133320E3-BE04-499C-8392-2F676C6CA312}"/>
                                            </p:graphicEl>
                                          </p:spTgt>
                                        </p:tgtEl>
                                        <p:attrNameLst>
                                          <p:attrName>style.visibility</p:attrName>
                                        </p:attrNameLst>
                                      </p:cBhvr>
                                      <p:to>
                                        <p:strVal val="visible"/>
                                      </p:to>
                                    </p:set>
                                    <p:animEffect transition="in" filter="fade">
                                      <p:cBhvr>
                                        <p:cTn id="23" dur="250"/>
                                        <p:tgtEl>
                                          <p:spTgt spid="3">
                                            <p:graphicEl>
                                              <a:dgm id="{133320E3-BE04-499C-8392-2F676C6CA312}"/>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graphicEl>
                                              <a:dgm id="{F1C6D30F-F02B-4627-A8B6-9DBA7D9F8926}"/>
                                            </p:graphicEl>
                                          </p:spTgt>
                                        </p:tgtEl>
                                        <p:attrNameLst>
                                          <p:attrName>style.visibility</p:attrName>
                                        </p:attrNameLst>
                                      </p:cBhvr>
                                      <p:to>
                                        <p:strVal val="visible"/>
                                      </p:to>
                                    </p:set>
                                    <p:animEffect transition="in" filter="fade">
                                      <p:cBhvr>
                                        <p:cTn id="28" dur="250"/>
                                        <p:tgtEl>
                                          <p:spTgt spid="3">
                                            <p:graphicEl>
                                              <a:dgm id="{F1C6D30F-F02B-4627-A8B6-9DBA7D9F892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graphicEl>
                                              <a:dgm id="{FF463E97-90AC-4BC7-8545-A09E6C1AA555}"/>
                                            </p:graphicEl>
                                          </p:spTgt>
                                        </p:tgtEl>
                                        <p:attrNameLst>
                                          <p:attrName>style.visibility</p:attrName>
                                        </p:attrNameLst>
                                      </p:cBhvr>
                                      <p:to>
                                        <p:strVal val="visible"/>
                                      </p:to>
                                    </p:set>
                                    <p:animEffect transition="in" filter="fade">
                                      <p:cBhvr>
                                        <p:cTn id="31" dur="250"/>
                                        <p:tgtEl>
                                          <p:spTgt spid="3">
                                            <p:graphicEl>
                                              <a:dgm id="{FF463E97-90AC-4BC7-8545-A09E6C1AA555}"/>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graphicEl>
                                              <a:dgm id="{B357E003-FD0A-4617-91B8-69154343A380}"/>
                                            </p:graphicEl>
                                          </p:spTgt>
                                        </p:tgtEl>
                                        <p:attrNameLst>
                                          <p:attrName>style.visibility</p:attrName>
                                        </p:attrNameLst>
                                      </p:cBhvr>
                                      <p:to>
                                        <p:strVal val="visible"/>
                                      </p:to>
                                    </p:set>
                                    <p:animEffect transition="in" filter="fade">
                                      <p:cBhvr>
                                        <p:cTn id="36" dur="250"/>
                                        <p:tgtEl>
                                          <p:spTgt spid="3">
                                            <p:graphicEl>
                                              <a:dgm id="{B357E003-FD0A-4617-91B8-69154343A380}"/>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3EDBA407-590F-4BAE-B77E-D40F920C790A}"/>
                                            </p:graphicEl>
                                          </p:spTgt>
                                        </p:tgtEl>
                                        <p:attrNameLst>
                                          <p:attrName>style.visibility</p:attrName>
                                        </p:attrNameLst>
                                      </p:cBhvr>
                                      <p:to>
                                        <p:strVal val="visible"/>
                                      </p:to>
                                    </p:set>
                                    <p:animEffect transition="in" filter="fade">
                                      <p:cBhvr>
                                        <p:cTn id="41" dur="250"/>
                                        <p:tgtEl>
                                          <p:spTgt spid="3">
                                            <p:graphicEl>
                                              <a:dgm id="{3EDBA407-590F-4BAE-B77E-D40F920C790A}"/>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095B1EC3-413A-4A2A-8B10-C2A07C5ACA7B}"/>
                                            </p:graphicEl>
                                          </p:spTgt>
                                        </p:tgtEl>
                                        <p:attrNameLst>
                                          <p:attrName>style.visibility</p:attrName>
                                        </p:attrNameLst>
                                      </p:cBhvr>
                                      <p:to>
                                        <p:strVal val="visible"/>
                                      </p:to>
                                    </p:set>
                                    <p:animEffect transition="in" filter="fade">
                                      <p:cBhvr>
                                        <p:cTn id="44" dur="250"/>
                                        <p:tgtEl>
                                          <p:spTgt spid="3">
                                            <p:graphicEl>
                                              <a:dgm id="{095B1EC3-413A-4A2A-8B10-C2A07C5ACA7B}"/>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graphicEl>
                                              <a:dgm id="{5956A61E-8059-43A5-AC03-CE9E6547D5E9}"/>
                                            </p:graphicEl>
                                          </p:spTgt>
                                        </p:tgtEl>
                                        <p:attrNameLst>
                                          <p:attrName>style.visibility</p:attrName>
                                        </p:attrNameLst>
                                      </p:cBhvr>
                                      <p:to>
                                        <p:strVal val="visible"/>
                                      </p:to>
                                    </p:set>
                                    <p:animEffect transition="in" filter="fade">
                                      <p:cBhvr>
                                        <p:cTn id="49" dur="250"/>
                                        <p:tgtEl>
                                          <p:spTgt spid="3">
                                            <p:graphicEl>
                                              <a:dgm id="{5956A61E-8059-43A5-AC03-CE9E6547D5E9}"/>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graphicEl>
                                              <a:dgm id="{E497EA3B-2506-4E4E-BC3B-2928B45E1F8D}"/>
                                            </p:graphicEl>
                                          </p:spTgt>
                                        </p:tgtEl>
                                        <p:attrNameLst>
                                          <p:attrName>style.visibility</p:attrName>
                                        </p:attrNameLst>
                                      </p:cBhvr>
                                      <p:to>
                                        <p:strVal val="visible"/>
                                      </p:to>
                                    </p:set>
                                    <p:animEffect transition="in" filter="fade">
                                      <p:cBhvr>
                                        <p:cTn id="52" dur="250"/>
                                        <p:tgtEl>
                                          <p:spTgt spid="3">
                                            <p:graphicEl>
                                              <a:dgm id="{E497EA3B-2506-4E4E-BC3B-2928B45E1F8D}"/>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graphicEl>
                                              <a:dgm id="{6F3316E0-05B6-4B1F-B82C-5030DF8E76E6}"/>
                                            </p:graphicEl>
                                          </p:spTgt>
                                        </p:tgtEl>
                                        <p:attrNameLst>
                                          <p:attrName>style.visibility</p:attrName>
                                        </p:attrNameLst>
                                      </p:cBhvr>
                                      <p:to>
                                        <p:strVal val="visible"/>
                                      </p:to>
                                    </p:set>
                                    <p:animEffect transition="in" filter="fade">
                                      <p:cBhvr>
                                        <p:cTn id="57" dur="250"/>
                                        <p:tgtEl>
                                          <p:spTgt spid="3">
                                            <p:graphicEl>
                                              <a:dgm id="{6F3316E0-05B6-4B1F-B82C-5030DF8E76E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graphicEl>
                                              <a:dgm id="{FEA84A17-F6C5-4FC1-8EED-EF3259685E69}"/>
                                            </p:graphicEl>
                                          </p:spTgt>
                                        </p:tgtEl>
                                        <p:attrNameLst>
                                          <p:attrName>style.visibility</p:attrName>
                                        </p:attrNameLst>
                                      </p:cBhvr>
                                      <p:to>
                                        <p:strVal val="visible"/>
                                      </p:to>
                                    </p:set>
                                    <p:animEffect transition="in" filter="fade">
                                      <p:cBhvr>
                                        <p:cTn id="60" dur="250"/>
                                        <p:tgtEl>
                                          <p:spTgt spid="3">
                                            <p:graphicEl>
                                              <a:dgm id="{FEA84A17-F6C5-4FC1-8EED-EF3259685E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98F08-D536-C94D-471D-E66278369E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9BB8D89-56D8-C980-A6E3-C133E74A1EB3}"/>
              </a:ext>
            </a:extLst>
          </p:cNvPr>
          <p:cNvPicPr>
            <a:picLocks noChangeAspect="1"/>
          </p:cNvPicPr>
          <p:nvPr/>
        </p:nvPicPr>
        <p:blipFill>
          <a:blip r:embed="rId2">
            <a:grayscl/>
          </a:blip>
          <a:stretch>
            <a:fillRect/>
          </a:stretch>
        </p:blipFill>
        <p:spPr>
          <a:xfrm>
            <a:off x="2227405" y="1578448"/>
            <a:ext cx="6339480" cy="3175350"/>
          </a:xfrm>
          <a:prstGeom prst="rect">
            <a:avLst/>
          </a:prstGeom>
        </p:spPr>
      </p:pic>
      <p:sp>
        <p:nvSpPr>
          <p:cNvPr id="2" name="Title 1">
            <a:extLst>
              <a:ext uri="{FF2B5EF4-FFF2-40B4-BE49-F238E27FC236}">
                <a16:creationId xmlns:a16="http://schemas.microsoft.com/office/drawing/2014/main" id="{D445B4F6-FD71-7EF8-95E7-9FCDBFC31F78}"/>
              </a:ext>
            </a:extLst>
          </p:cNvPr>
          <p:cNvSpPr>
            <a:spLocks noGrp="1"/>
          </p:cNvSpPr>
          <p:nvPr>
            <p:ph type="ctrTitle"/>
          </p:nvPr>
        </p:nvSpPr>
        <p:spPr>
          <a:xfrm>
            <a:off x="2926259" y="2306798"/>
            <a:ext cx="4941771" cy="1122202"/>
          </a:xfrm>
        </p:spPr>
        <p:txBody>
          <a:bodyPr anchor="ctr">
            <a:normAutofit/>
          </a:bodyPr>
          <a:lstStyle/>
          <a:p>
            <a:pPr algn="ctr"/>
            <a:r>
              <a:rPr lang="en-IN" dirty="0">
                <a:solidFill>
                  <a:schemeClr val="tx1"/>
                </a:solidFill>
              </a:rPr>
              <a:t>Thank</a:t>
            </a:r>
            <a:r>
              <a:rPr lang="en-IN" dirty="0"/>
              <a:t> </a:t>
            </a:r>
            <a:r>
              <a:rPr lang="en-IN" dirty="0">
                <a:solidFill>
                  <a:schemeClr val="tx1"/>
                </a:solidFill>
              </a:rPr>
              <a:t>You</a:t>
            </a:r>
          </a:p>
        </p:txBody>
      </p:sp>
      <p:sp>
        <p:nvSpPr>
          <p:cNvPr id="5" name="Subtitle 4">
            <a:extLst>
              <a:ext uri="{FF2B5EF4-FFF2-40B4-BE49-F238E27FC236}">
                <a16:creationId xmlns:a16="http://schemas.microsoft.com/office/drawing/2014/main" id="{863B194C-33CF-A1DD-E2E9-4ECDE70E7339}"/>
              </a:ext>
            </a:extLst>
          </p:cNvPr>
          <p:cNvSpPr>
            <a:spLocks noGrp="1"/>
          </p:cNvSpPr>
          <p:nvPr>
            <p:ph type="subTitle" idx="1"/>
          </p:nvPr>
        </p:nvSpPr>
        <p:spPr>
          <a:xfrm>
            <a:off x="1154230" y="5907263"/>
            <a:ext cx="4941770" cy="396660"/>
          </a:xfrm>
        </p:spPr>
        <p:txBody>
          <a:bodyPr/>
          <a:lstStyle/>
          <a:p>
            <a:r>
              <a:rPr lang="en-IN" i="1" dirty="0"/>
              <a:t> indranil.palit@dal.ca</a:t>
            </a:r>
          </a:p>
        </p:txBody>
      </p:sp>
      <p:pic>
        <p:nvPicPr>
          <p:cNvPr id="8" name="Graphic 7" descr="Email with solid fill">
            <a:extLst>
              <a:ext uri="{FF2B5EF4-FFF2-40B4-BE49-F238E27FC236}">
                <a16:creationId xmlns:a16="http://schemas.microsoft.com/office/drawing/2014/main" id="{DB7A2B94-E851-2A79-2349-52303B2950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60" y="5759353"/>
            <a:ext cx="544570" cy="544570"/>
          </a:xfrm>
          <a:prstGeom prst="rect">
            <a:avLst/>
          </a:prstGeom>
        </p:spPr>
      </p:pic>
      <p:sp>
        <p:nvSpPr>
          <p:cNvPr id="9" name="Google Shape;86;p1">
            <a:extLst>
              <a:ext uri="{FF2B5EF4-FFF2-40B4-BE49-F238E27FC236}">
                <a16:creationId xmlns:a16="http://schemas.microsoft.com/office/drawing/2014/main" id="{42473C26-B5D8-5426-1A8C-7E3399953A85}"/>
              </a:ext>
            </a:extLst>
          </p:cNvPr>
          <p:cNvSpPr txBox="1"/>
          <p:nvPr/>
        </p:nvSpPr>
        <p:spPr>
          <a:xfrm>
            <a:off x="8886064" y="5562171"/>
            <a:ext cx="3702543" cy="10170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Arial" panose="020B0604020202020204" pitchFamily="34" charset="0"/>
                <a:ea typeface="+mj-ea"/>
                <a:cs typeface="Arial" panose="020B0604020202020204" pitchFamily="34" charset="0"/>
                <a:sym typeface="Calibri"/>
              </a:rPr>
              <a:t>SMART Lab</a:t>
            </a:r>
            <a:endParaRPr sz="2000" dirty="0">
              <a:latin typeface="Arial" panose="020B0604020202020204" pitchFamily="34" charset="0"/>
              <a:ea typeface="+mj-ea"/>
              <a:cs typeface="Arial" panose="020B0604020202020204" pitchFamily="34" charset="0"/>
              <a:sym typeface="Calibri"/>
            </a:endParaRPr>
          </a:p>
          <a:p>
            <a:pPr marL="12700" defTabSz="685800">
              <a:lnSpc>
                <a:spcPct val="130000"/>
              </a:lnSpc>
            </a:pPr>
            <a:r>
              <a:rPr lang="en-US" sz="1400" b="0" i="0" dirty="0">
                <a:solidFill>
                  <a:srgbClr val="000000"/>
                </a:solidFill>
                <a:effectLst/>
                <a:latin typeface="Arial" panose="020B0604020202020204" pitchFamily="34" charset="0"/>
                <a:cs typeface="Arial" panose="020B0604020202020204" pitchFamily="34" charset="0"/>
              </a:rPr>
              <a:t>Software Maintenance and Analytics Research Team</a:t>
            </a:r>
            <a:endParaRPr sz="1300" dirty="0">
              <a:latin typeface="Arial" panose="020B0604020202020204" pitchFamily="34" charset="0"/>
              <a:cs typeface="Arial" panose="020B0604020202020204" pitchFamily="34" charset="0"/>
              <a:sym typeface="Calibri"/>
            </a:endParaRPr>
          </a:p>
          <a:p>
            <a:pPr marL="0" lvl="0" indent="0" algn="l" rtl="0">
              <a:spcBef>
                <a:spcPts val="0"/>
              </a:spcBef>
              <a:spcAft>
                <a:spcPts val="0"/>
              </a:spcAft>
              <a:buClr>
                <a:schemeClr val="dk1"/>
              </a:buClr>
              <a:buSzPts val="1100"/>
              <a:buFont typeface="Arial"/>
              <a:buNone/>
            </a:pPr>
            <a:endParaRPr sz="2200" dirty="0">
              <a:solidFill>
                <a:schemeClr val="tx1"/>
              </a:solidFill>
              <a:latin typeface="Arial" panose="020B0604020202020204" pitchFamily="34" charset="0"/>
              <a:ea typeface="Calibri"/>
              <a:cs typeface="Arial" panose="020B0604020202020204" pitchFamily="34" charset="0"/>
              <a:sym typeface="Calibri"/>
            </a:endParaRPr>
          </a:p>
          <a:p>
            <a:pPr marL="0" lvl="0" indent="0" algn="l" rtl="0">
              <a:spcBef>
                <a:spcPts val="0"/>
              </a:spcBef>
              <a:spcAft>
                <a:spcPts val="0"/>
              </a:spcAft>
              <a:buNone/>
            </a:pPr>
            <a:endParaRPr sz="2200" dirty="0">
              <a:solidFill>
                <a:schemeClr val="tx1"/>
              </a:solidFill>
              <a:latin typeface="Arial" panose="020B0604020202020204" pitchFamily="34" charset="0"/>
              <a:ea typeface="Calibri"/>
              <a:cs typeface="Arial" panose="020B0604020202020204" pitchFamily="34" charset="0"/>
              <a:sym typeface="Calibri"/>
            </a:endParaRPr>
          </a:p>
        </p:txBody>
      </p:sp>
      <p:pic>
        <p:nvPicPr>
          <p:cNvPr id="10" name="Picture 9" descr="A colorful logo with lines and dots&#10;&#10;Description automatically generated with medium confidence">
            <a:extLst>
              <a:ext uri="{FF2B5EF4-FFF2-40B4-BE49-F238E27FC236}">
                <a16:creationId xmlns:a16="http://schemas.microsoft.com/office/drawing/2014/main" id="{B5526F27-91BB-4DF3-77BD-B06AB2DAD422}"/>
              </a:ext>
            </a:extLst>
          </p:cNvPr>
          <p:cNvPicPr>
            <a:picLocks noChangeAspect="1"/>
          </p:cNvPicPr>
          <p:nvPr/>
        </p:nvPicPr>
        <p:blipFill>
          <a:blip r:embed="rId5"/>
          <a:stretch>
            <a:fillRect/>
          </a:stretch>
        </p:blipFill>
        <p:spPr>
          <a:xfrm>
            <a:off x="7868030" y="5759353"/>
            <a:ext cx="1018034" cy="758954"/>
          </a:xfrm>
          <a:prstGeom prst="rect">
            <a:avLst/>
          </a:prstGeom>
        </p:spPr>
      </p:pic>
      <p:pic>
        <p:nvPicPr>
          <p:cNvPr id="14" name="Graphic 13" descr="Smiling face with solid fill with solid fill">
            <a:extLst>
              <a:ext uri="{FF2B5EF4-FFF2-40B4-BE49-F238E27FC236}">
                <a16:creationId xmlns:a16="http://schemas.microsoft.com/office/drawing/2014/main" id="{E44FAA39-2636-A6D8-5B08-BCB2E7A57D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39944" y="3166123"/>
            <a:ext cx="914400" cy="914400"/>
          </a:xfrm>
          <a:prstGeom prst="rect">
            <a:avLst/>
          </a:prstGeom>
        </p:spPr>
      </p:pic>
    </p:spTree>
    <p:extLst>
      <p:ext uri="{BB962C8B-B14F-4D97-AF65-F5344CB8AC3E}">
        <p14:creationId xmlns:p14="http://schemas.microsoft.com/office/powerpoint/2010/main" val="1007647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D1DB-5140-186C-6A8A-2C10113B9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B3AC2-77D3-E88B-23A3-FD7665EFE71C}"/>
              </a:ext>
            </a:extLst>
          </p:cNvPr>
          <p:cNvSpPr>
            <a:spLocks noGrp="1"/>
          </p:cNvSpPr>
          <p:nvPr>
            <p:ph type="title"/>
          </p:nvPr>
        </p:nvSpPr>
        <p:spPr/>
        <p:txBody>
          <a:bodyPr anchor="ctr"/>
          <a:lstStyle/>
          <a:p>
            <a:r>
              <a:rPr lang="en-IN" dirty="0">
                <a:solidFill>
                  <a:schemeClr val="tx1"/>
                </a:solidFill>
              </a:rPr>
              <a:t>Code smells</a:t>
            </a:r>
          </a:p>
        </p:txBody>
      </p:sp>
      <p:sp>
        <p:nvSpPr>
          <p:cNvPr id="4" name="Slide Number Placeholder 3">
            <a:extLst>
              <a:ext uri="{FF2B5EF4-FFF2-40B4-BE49-F238E27FC236}">
                <a16:creationId xmlns:a16="http://schemas.microsoft.com/office/drawing/2014/main" id="{E83A1D63-ABB2-3719-07DB-5E48FB07212B}"/>
              </a:ext>
            </a:extLst>
          </p:cNvPr>
          <p:cNvSpPr>
            <a:spLocks noGrp="1"/>
          </p:cNvSpPr>
          <p:nvPr>
            <p:ph type="sldNum" sz="quarter" idx="12"/>
          </p:nvPr>
        </p:nvSpPr>
        <p:spPr/>
        <p:txBody>
          <a:bodyPr/>
          <a:lstStyle/>
          <a:p>
            <a:fld id="{B5CEABB6-07DC-46E8-9B57-56EC44A396E5}" type="slidenum">
              <a:rPr lang="en-US" smtClean="0"/>
              <a:t>4</a:t>
            </a:fld>
            <a:endParaRPr lang="en-US" dirty="0"/>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C3B65F76-7FDC-75D7-6749-CD6069F80B3D}"/>
              </a:ext>
            </a:extLst>
          </p:cNvPr>
          <p:cNvPicPr>
            <a:picLocks noChangeAspect="1"/>
          </p:cNvPicPr>
          <p:nvPr/>
        </p:nvPicPr>
        <p:blipFill>
          <a:blip r:embed="rId3"/>
          <a:stretch>
            <a:fillRect/>
          </a:stretch>
        </p:blipFill>
        <p:spPr>
          <a:xfrm>
            <a:off x="2765323" y="268288"/>
            <a:ext cx="6858000" cy="6858000"/>
          </a:xfrm>
          <a:prstGeom prst="rect">
            <a:avLst/>
          </a:prstGeom>
        </p:spPr>
      </p:pic>
      <p:sp>
        <p:nvSpPr>
          <p:cNvPr id="20" name="TextBox 19">
            <a:extLst>
              <a:ext uri="{FF2B5EF4-FFF2-40B4-BE49-F238E27FC236}">
                <a16:creationId xmlns:a16="http://schemas.microsoft.com/office/drawing/2014/main" id="{31F6D485-5E50-87A0-1F8E-0FF847FFA69B}"/>
              </a:ext>
            </a:extLst>
          </p:cNvPr>
          <p:cNvSpPr txBox="1"/>
          <p:nvPr/>
        </p:nvSpPr>
        <p:spPr>
          <a:xfrm>
            <a:off x="2826328" y="2909456"/>
            <a:ext cx="6779420" cy="1446550"/>
          </a:xfrm>
          <a:prstGeom prst="rect">
            <a:avLst/>
          </a:prstGeom>
          <a:noFill/>
        </p:spPr>
        <p:txBody>
          <a:bodyPr wrap="none" rtlCol="0">
            <a:spAutoFit/>
          </a:bodyPr>
          <a:lstStyle/>
          <a:p>
            <a:r>
              <a:rPr lang="en-IN" sz="8800" dirty="0">
                <a:latin typeface="+mj-lt"/>
              </a:rPr>
              <a:t>Long Method</a:t>
            </a:r>
          </a:p>
        </p:txBody>
      </p:sp>
      <p:sp>
        <p:nvSpPr>
          <p:cNvPr id="3" name="TextBox 2">
            <a:extLst>
              <a:ext uri="{FF2B5EF4-FFF2-40B4-BE49-F238E27FC236}">
                <a16:creationId xmlns:a16="http://schemas.microsoft.com/office/drawing/2014/main" id="{A8905E4E-EF28-8F25-BDE1-93DB153E286C}"/>
              </a:ext>
            </a:extLst>
          </p:cNvPr>
          <p:cNvSpPr txBox="1"/>
          <p:nvPr/>
        </p:nvSpPr>
        <p:spPr>
          <a:xfrm>
            <a:off x="1245995" y="2921935"/>
            <a:ext cx="10580077" cy="994679"/>
          </a:xfrm>
          <a:prstGeom prst="rect">
            <a:avLst/>
          </a:prstGeom>
          <a:noFill/>
        </p:spPr>
        <p:txBody>
          <a:bodyPr wrap="none" rtlCol="0">
            <a:normAutofit/>
          </a:bodyPr>
          <a:lstStyle/>
          <a:p>
            <a:r>
              <a:rPr lang="en-US" dirty="0">
                <a:solidFill>
                  <a:srgbClr val="303633"/>
                </a:solidFill>
                <a:latin typeface="+mj-lt"/>
              </a:rPr>
              <a:t>A </a:t>
            </a:r>
            <a:r>
              <a:rPr lang="en-US" b="1" dirty="0">
                <a:solidFill>
                  <a:srgbClr val="303633"/>
                </a:solidFill>
                <a:latin typeface="+mj-lt"/>
              </a:rPr>
              <a:t>code smell</a:t>
            </a:r>
            <a:r>
              <a:rPr lang="en-US" dirty="0">
                <a:solidFill>
                  <a:srgbClr val="303633"/>
                </a:solidFill>
                <a:latin typeface="+mj-lt"/>
              </a:rPr>
              <a:t> is a surface indication that usually corresponds to a deeper problem in the system.</a:t>
            </a:r>
          </a:p>
          <a:p>
            <a:endParaRPr lang="en-US" i="1" dirty="0">
              <a:solidFill>
                <a:srgbClr val="303633"/>
              </a:solidFill>
              <a:latin typeface="+mj-lt"/>
            </a:endParaRPr>
          </a:p>
          <a:p>
            <a:pPr algn="r"/>
            <a:r>
              <a:rPr lang="en-US" i="1" dirty="0">
                <a:solidFill>
                  <a:srgbClr val="303633"/>
                </a:solidFill>
                <a:latin typeface="+mj-lt"/>
              </a:rPr>
              <a:t>- Martin Fowler</a:t>
            </a:r>
            <a:endParaRPr lang="en-IN" i="1" dirty="0">
              <a:solidFill>
                <a:srgbClr val="303633"/>
              </a:solidFill>
              <a:latin typeface="+mj-lt"/>
            </a:endParaRPr>
          </a:p>
        </p:txBody>
      </p:sp>
    </p:spTree>
    <p:extLst>
      <p:ext uri="{BB962C8B-B14F-4D97-AF65-F5344CB8AC3E}">
        <p14:creationId xmlns:p14="http://schemas.microsoft.com/office/powerpoint/2010/main" val="216492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17"/>
                                        </p:tgtEl>
                                        <p:attrNameLst>
                                          <p:attrName>style.opacity</p:attrName>
                                        </p:attrNameLst>
                                      </p:cBhvr>
                                      <p:to>
                                        <p:strVal val="0.25"/>
                                      </p:to>
                                    </p:set>
                                    <p:animEffect filter="image" prLst="opacity: 0.25">
                                      <p:cBhvr rctx="IE">
                                        <p:cTn id="16" dur="indefinite"/>
                                        <p:tgtEl>
                                          <p:spTgt spid="1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0FF38-4B76-E76F-01FB-B8D4B4F07217}"/>
              </a:ext>
            </a:extLst>
          </p:cNvPr>
          <p:cNvSpPr>
            <a:spLocks noGrp="1"/>
          </p:cNvSpPr>
          <p:nvPr>
            <p:ph type="title"/>
          </p:nvPr>
        </p:nvSpPr>
        <p:spPr/>
        <p:txBody>
          <a:bodyPr anchor="ctr"/>
          <a:lstStyle/>
          <a:p>
            <a:r>
              <a:rPr lang="en-US" dirty="0">
                <a:solidFill>
                  <a:schemeClr val="tx1"/>
                </a:solidFill>
              </a:rPr>
              <a:t>Long method smell</a:t>
            </a:r>
            <a:endParaRPr lang="en-IN" dirty="0">
              <a:solidFill>
                <a:schemeClr val="tx1"/>
              </a:solidFill>
            </a:endParaRPr>
          </a:p>
        </p:txBody>
      </p:sp>
      <p:sp>
        <p:nvSpPr>
          <p:cNvPr id="4" name="Slide Number Placeholder 3">
            <a:extLst>
              <a:ext uri="{FF2B5EF4-FFF2-40B4-BE49-F238E27FC236}">
                <a16:creationId xmlns:a16="http://schemas.microsoft.com/office/drawing/2014/main" id="{CEAA6C64-B06B-949A-7FBD-5A36E6A144A1}"/>
              </a:ext>
            </a:extLst>
          </p:cNvPr>
          <p:cNvSpPr>
            <a:spLocks noGrp="1"/>
          </p:cNvSpPr>
          <p:nvPr>
            <p:ph type="sldNum" sz="quarter" idx="12"/>
          </p:nvPr>
        </p:nvSpPr>
        <p:spPr/>
        <p:txBody>
          <a:bodyPr/>
          <a:lstStyle/>
          <a:p>
            <a:fld id="{B5CEABB6-07DC-46E8-9B57-56EC44A396E5}" type="slidenum">
              <a:rPr lang="en-US" smtClean="0"/>
              <a:t>5</a:t>
            </a:fld>
            <a:endParaRPr lang="en-US" dirty="0"/>
          </a:p>
        </p:txBody>
      </p:sp>
      <p:pic>
        <p:nvPicPr>
          <p:cNvPr id="8" name="Picture 7" descr="A screenshot of a computer program&#10;&#10;Description automatically generated">
            <a:extLst>
              <a:ext uri="{FF2B5EF4-FFF2-40B4-BE49-F238E27FC236}">
                <a16:creationId xmlns:a16="http://schemas.microsoft.com/office/drawing/2014/main" id="{8D166385-BA07-B309-B05A-187E1BC70B6C}"/>
              </a:ext>
            </a:extLst>
          </p:cNvPr>
          <p:cNvPicPr>
            <a:picLocks noChangeAspect="1"/>
          </p:cNvPicPr>
          <p:nvPr/>
        </p:nvPicPr>
        <p:blipFill>
          <a:blip r:embed="rId3"/>
          <a:stretch>
            <a:fillRect/>
          </a:stretch>
        </p:blipFill>
        <p:spPr>
          <a:xfrm>
            <a:off x="1664127" y="555751"/>
            <a:ext cx="8863746" cy="6302249"/>
          </a:xfrm>
          <a:prstGeom prst="rect">
            <a:avLst/>
          </a:prstGeom>
        </p:spPr>
      </p:pic>
      <p:sp>
        <p:nvSpPr>
          <p:cNvPr id="11" name="Rectangle: Rounded Corners 10">
            <a:extLst>
              <a:ext uri="{FF2B5EF4-FFF2-40B4-BE49-F238E27FC236}">
                <a16:creationId xmlns:a16="http://schemas.microsoft.com/office/drawing/2014/main" id="{44D511D5-3858-EDE5-1528-45E39A710F8F}"/>
              </a:ext>
            </a:extLst>
          </p:cNvPr>
          <p:cNvSpPr/>
          <p:nvPr/>
        </p:nvSpPr>
        <p:spPr>
          <a:xfrm>
            <a:off x="7452852" y="3706875"/>
            <a:ext cx="2143432" cy="106177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Too many functionalities!</a:t>
            </a:r>
            <a:endParaRPr lang="en-IN" sz="2200" dirty="0">
              <a:solidFill>
                <a:schemeClr val="tx1"/>
              </a:solidFill>
            </a:endParaRPr>
          </a:p>
        </p:txBody>
      </p:sp>
    </p:spTree>
    <p:extLst>
      <p:ext uri="{BB962C8B-B14F-4D97-AF65-F5344CB8AC3E}">
        <p14:creationId xmlns:p14="http://schemas.microsoft.com/office/powerpoint/2010/main" val="9346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54500-3449-C71C-7877-9F10AB2ECB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F7D518-1F85-AA74-4EB3-3DD19635DF9E}"/>
              </a:ext>
            </a:extLst>
          </p:cNvPr>
          <p:cNvSpPr>
            <a:spLocks noGrp="1"/>
          </p:cNvSpPr>
          <p:nvPr>
            <p:ph type="title"/>
          </p:nvPr>
        </p:nvSpPr>
        <p:spPr/>
        <p:txBody>
          <a:bodyPr anchor="ctr"/>
          <a:lstStyle/>
          <a:p>
            <a:r>
              <a:rPr lang="en-US" dirty="0">
                <a:solidFill>
                  <a:schemeClr val="tx1"/>
                </a:solidFill>
              </a:rPr>
              <a:t>Code refactoring</a:t>
            </a:r>
            <a:endParaRPr lang="en-IN" dirty="0">
              <a:solidFill>
                <a:schemeClr val="tx1"/>
              </a:solidFill>
            </a:endParaRPr>
          </a:p>
        </p:txBody>
      </p:sp>
      <p:sp>
        <p:nvSpPr>
          <p:cNvPr id="4" name="Slide Number Placeholder 3">
            <a:extLst>
              <a:ext uri="{FF2B5EF4-FFF2-40B4-BE49-F238E27FC236}">
                <a16:creationId xmlns:a16="http://schemas.microsoft.com/office/drawing/2014/main" id="{14643E8C-E461-5C12-39E5-439CAD2E37CC}"/>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8" name="Freeform: Shape 7">
            <a:extLst>
              <a:ext uri="{FF2B5EF4-FFF2-40B4-BE49-F238E27FC236}">
                <a16:creationId xmlns:a16="http://schemas.microsoft.com/office/drawing/2014/main" id="{59CB88FD-7464-2878-B3BB-D783EA5790A8}"/>
              </a:ext>
            </a:extLst>
          </p:cNvPr>
          <p:cNvSpPr/>
          <p:nvPr/>
        </p:nvSpPr>
        <p:spPr>
          <a:xfrm>
            <a:off x="2032000" y="1340378"/>
            <a:ext cx="2539999" cy="152400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Move Method</a:t>
            </a:r>
            <a:endParaRPr lang="en-IN" sz="3200" kern="1200" dirty="0">
              <a:solidFill>
                <a:schemeClr val="tx1"/>
              </a:solidFill>
            </a:endParaRPr>
          </a:p>
        </p:txBody>
      </p:sp>
      <p:sp>
        <p:nvSpPr>
          <p:cNvPr id="9" name="Freeform: Shape 8">
            <a:extLst>
              <a:ext uri="{FF2B5EF4-FFF2-40B4-BE49-F238E27FC236}">
                <a16:creationId xmlns:a16="http://schemas.microsoft.com/office/drawing/2014/main" id="{100EA643-E5C4-87C2-4100-B1716B8B538A}"/>
              </a:ext>
            </a:extLst>
          </p:cNvPr>
          <p:cNvSpPr/>
          <p:nvPr/>
        </p:nvSpPr>
        <p:spPr>
          <a:xfrm>
            <a:off x="4826000" y="1340378"/>
            <a:ext cx="2539999" cy="152400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Extract Class</a:t>
            </a:r>
            <a:endParaRPr lang="en-IN" sz="3200" kern="1200" dirty="0">
              <a:solidFill>
                <a:schemeClr val="tx1"/>
              </a:solidFill>
            </a:endParaRPr>
          </a:p>
        </p:txBody>
      </p:sp>
      <p:sp>
        <p:nvSpPr>
          <p:cNvPr id="10" name="Freeform: Shape 9">
            <a:extLst>
              <a:ext uri="{FF2B5EF4-FFF2-40B4-BE49-F238E27FC236}">
                <a16:creationId xmlns:a16="http://schemas.microsoft.com/office/drawing/2014/main" id="{F6B93371-BF19-8491-43D0-8F2DC514565E}"/>
              </a:ext>
            </a:extLst>
          </p:cNvPr>
          <p:cNvSpPr/>
          <p:nvPr/>
        </p:nvSpPr>
        <p:spPr>
          <a:xfrm>
            <a:off x="7619999" y="1340378"/>
            <a:ext cx="2539999" cy="152400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Inline Class</a:t>
            </a:r>
            <a:endParaRPr lang="en-IN" sz="3200" kern="1200" dirty="0">
              <a:solidFill>
                <a:schemeClr val="tx1"/>
              </a:solidFill>
            </a:endParaRPr>
          </a:p>
        </p:txBody>
      </p:sp>
      <p:sp>
        <p:nvSpPr>
          <p:cNvPr id="11" name="Freeform: Shape 10">
            <a:extLst>
              <a:ext uri="{FF2B5EF4-FFF2-40B4-BE49-F238E27FC236}">
                <a16:creationId xmlns:a16="http://schemas.microsoft.com/office/drawing/2014/main" id="{C037E61A-CC23-E93B-71A7-A6A102B77B15}"/>
              </a:ext>
            </a:extLst>
          </p:cNvPr>
          <p:cNvSpPr/>
          <p:nvPr/>
        </p:nvSpPr>
        <p:spPr>
          <a:xfrm>
            <a:off x="2032000" y="3118378"/>
            <a:ext cx="2539999" cy="152400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Inline Method</a:t>
            </a:r>
            <a:endParaRPr lang="en-IN" sz="3200" kern="1200" dirty="0">
              <a:solidFill>
                <a:schemeClr val="tx1"/>
              </a:solidFill>
            </a:endParaRPr>
          </a:p>
        </p:txBody>
      </p:sp>
      <p:sp>
        <p:nvSpPr>
          <p:cNvPr id="12" name="Freeform: Shape 11">
            <a:extLst>
              <a:ext uri="{FF2B5EF4-FFF2-40B4-BE49-F238E27FC236}">
                <a16:creationId xmlns:a16="http://schemas.microsoft.com/office/drawing/2014/main" id="{F772494A-8B6E-A270-1CF5-9FC52BC46A63}"/>
              </a:ext>
            </a:extLst>
          </p:cNvPr>
          <p:cNvSpPr/>
          <p:nvPr/>
        </p:nvSpPr>
        <p:spPr>
          <a:xfrm>
            <a:off x="4826000" y="3118378"/>
            <a:ext cx="2539999" cy="152400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Extract Method</a:t>
            </a:r>
            <a:endParaRPr lang="en-IN" sz="3200" kern="1200" dirty="0">
              <a:solidFill>
                <a:schemeClr val="tx1"/>
              </a:solidFill>
            </a:endParaRPr>
          </a:p>
        </p:txBody>
      </p:sp>
      <p:sp>
        <p:nvSpPr>
          <p:cNvPr id="13" name="Freeform: Shape 12">
            <a:extLst>
              <a:ext uri="{FF2B5EF4-FFF2-40B4-BE49-F238E27FC236}">
                <a16:creationId xmlns:a16="http://schemas.microsoft.com/office/drawing/2014/main" id="{9D13164B-3810-2425-8109-306363293362}"/>
              </a:ext>
            </a:extLst>
          </p:cNvPr>
          <p:cNvSpPr/>
          <p:nvPr/>
        </p:nvSpPr>
        <p:spPr>
          <a:xfrm>
            <a:off x="7619999" y="3118378"/>
            <a:ext cx="2539999" cy="152400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Extract Variable</a:t>
            </a:r>
            <a:endParaRPr lang="en-IN" sz="3200" kern="1200" dirty="0">
              <a:solidFill>
                <a:schemeClr val="tx1"/>
              </a:solidFill>
            </a:endParaRPr>
          </a:p>
        </p:txBody>
      </p:sp>
      <p:sp>
        <p:nvSpPr>
          <p:cNvPr id="14" name="Freeform: Shape 13">
            <a:extLst>
              <a:ext uri="{FF2B5EF4-FFF2-40B4-BE49-F238E27FC236}">
                <a16:creationId xmlns:a16="http://schemas.microsoft.com/office/drawing/2014/main" id="{7EF3D62A-6E66-722B-52F5-EB3664E11726}"/>
              </a:ext>
            </a:extLst>
          </p:cNvPr>
          <p:cNvSpPr/>
          <p:nvPr/>
        </p:nvSpPr>
        <p:spPr>
          <a:xfrm>
            <a:off x="2032000" y="4896378"/>
            <a:ext cx="2539999" cy="152400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Encapsulate Field</a:t>
            </a:r>
            <a:endParaRPr lang="en-IN" sz="3200" kern="1200" dirty="0">
              <a:solidFill>
                <a:schemeClr val="tx1"/>
              </a:solidFill>
            </a:endParaRPr>
          </a:p>
        </p:txBody>
      </p:sp>
      <p:sp>
        <p:nvSpPr>
          <p:cNvPr id="15" name="Freeform: Shape 14">
            <a:extLst>
              <a:ext uri="{FF2B5EF4-FFF2-40B4-BE49-F238E27FC236}">
                <a16:creationId xmlns:a16="http://schemas.microsoft.com/office/drawing/2014/main" id="{18324E10-7538-99D6-4E0E-2509DE9730FC}"/>
              </a:ext>
            </a:extLst>
          </p:cNvPr>
          <p:cNvSpPr/>
          <p:nvPr/>
        </p:nvSpPr>
        <p:spPr>
          <a:xfrm>
            <a:off x="4826000" y="4896378"/>
            <a:ext cx="2539999" cy="152400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Push Down Field</a:t>
            </a:r>
            <a:endParaRPr lang="en-IN" sz="3200" kern="1200" dirty="0">
              <a:solidFill>
                <a:schemeClr val="tx1"/>
              </a:solidFill>
            </a:endParaRPr>
          </a:p>
        </p:txBody>
      </p:sp>
      <p:sp>
        <p:nvSpPr>
          <p:cNvPr id="16" name="Freeform: Shape 15">
            <a:extLst>
              <a:ext uri="{FF2B5EF4-FFF2-40B4-BE49-F238E27FC236}">
                <a16:creationId xmlns:a16="http://schemas.microsoft.com/office/drawing/2014/main" id="{0A54C14C-ACF1-8363-75CA-88E93FCB26B9}"/>
              </a:ext>
            </a:extLst>
          </p:cNvPr>
          <p:cNvSpPr/>
          <p:nvPr/>
        </p:nvSpPr>
        <p:spPr>
          <a:xfrm>
            <a:off x="7619999" y="4896378"/>
            <a:ext cx="2539999" cy="1524000"/>
          </a:xfrm>
          <a:custGeom>
            <a:avLst/>
            <a:gdLst>
              <a:gd name="connsiteX0" fmla="*/ 0 w 2539999"/>
              <a:gd name="connsiteY0" fmla="*/ 0 h 1524000"/>
              <a:gd name="connsiteX1" fmla="*/ 2539999 w 2539999"/>
              <a:gd name="connsiteY1" fmla="*/ 0 h 1524000"/>
              <a:gd name="connsiteX2" fmla="*/ 2539999 w 2539999"/>
              <a:gd name="connsiteY2" fmla="*/ 1524000 h 1524000"/>
              <a:gd name="connsiteX3" fmla="*/ 0 w 2539999"/>
              <a:gd name="connsiteY3" fmla="*/ 1524000 h 1524000"/>
              <a:gd name="connsiteX4" fmla="*/ 0 w 2539999"/>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999" h="1524000">
                <a:moveTo>
                  <a:pt x="0" y="0"/>
                </a:moveTo>
                <a:lnTo>
                  <a:pt x="2539999" y="0"/>
                </a:lnTo>
                <a:lnTo>
                  <a:pt x="2539999" y="1524000"/>
                </a:lnTo>
                <a:lnTo>
                  <a:pt x="0" y="1524000"/>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Decompose Conditional</a:t>
            </a:r>
            <a:endParaRPr lang="en-IN" sz="3200" kern="1200" dirty="0">
              <a:solidFill>
                <a:schemeClr val="tx1"/>
              </a:solidFill>
            </a:endParaRPr>
          </a:p>
        </p:txBody>
      </p:sp>
      <p:sp>
        <p:nvSpPr>
          <p:cNvPr id="3" name="Speech Bubble: Rectangle 2">
            <a:extLst>
              <a:ext uri="{FF2B5EF4-FFF2-40B4-BE49-F238E27FC236}">
                <a16:creationId xmlns:a16="http://schemas.microsoft.com/office/drawing/2014/main" id="{C3856BC7-AFE2-38E3-B6CD-EC53D2C312E7}"/>
              </a:ext>
            </a:extLst>
          </p:cNvPr>
          <p:cNvSpPr/>
          <p:nvPr/>
        </p:nvSpPr>
        <p:spPr>
          <a:xfrm>
            <a:off x="6677891" y="2127131"/>
            <a:ext cx="1570182" cy="849745"/>
          </a:xfrm>
          <a:prstGeom prst="wedgeRect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N" dirty="0" err="1">
                <a:solidFill>
                  <a:sysClr val="windowText" lastClr="000000"/>
                </a:solidFill>
              </a:rPr>
              <a:t>Tsantalis</a:t>
            </a:r>
            <a:r>
              <a:rPr lang="en-IN" dirty="0">
                <a:solidFill>
                  <a:sysClr val="windowText" lastClr="000000"/>
                </a:solidFill>
              </a:rPr>
              <a:t> </a:t>
            </a:r>
            <a:r>
              <a:rPr lang="en-IN" i="1" dirty="0">
                <a:solidFill>
                  <a:sysClr val="windowText" lastClr="000000"/>
                </a:solidFill>
              </a:rPr>
              <a:t>et. al </a:t>
            </a:r>
            <a:r>
              <a:rPr lang="en-IN" dirty="0">
                <a:solidFill>
                  <a:sysClr val="windowText" lastClr="000000"/>
                </a:solidFill>
              </a:rPr>
              <a:t>– 49.6%</a:t>
            </a:r>
          </a:p>
        </p:txBody>
      </p:sp>
      <p:sp>
        <p:nvSpPr>
          <p:cNvPr id="5" name="TextBox 4">
            <a:extLst>
              <a:ext uri="{FF2B5EF4-FFF2-40B4-BE49-F238E27FC236}">
                <a16:creationId xmlns:a16="http://schemas.microsoft.com/office/drawing/2014/main" id="{30D5D54D-1675-932E-C132-5863C6D2FF99}"/>
              </a:ext>
            </a:extLst>
          </p:cNvPr>
          <p:cNvSpPr txBox="1"/>
          <p:nvPr/>
        </p:nvSpPr>
        <p:spPr>
          <a:xfrm>
            <a:off x="1314253" y="2886446"/>
            <a:ext cx="9375743" cy="994679"/>
          </a:xfrm>
          <a:prstGeom prst="rect">
            <a:avLst/>
          </a:prstGeom>
          <a:noFill/>
        </p:spPr>
        <p:txBody>
          <a:bodyPr wrap="none" rtlCol="0">
            <a:normAutofit/>
          </a:bodyPr>
          <a:lstStyle/>
          <a:p>
            <a:r>
              <a:rPr lang="en-US" b="1" i="0" dirty="0">
                <a:solidFill>
                  <a:srgbClr val="303633"/>
                </a:solidFill>
                <a:effectLst/>
                <a:latin typeface="+mj-lt"/>
              </a:rPr>
              <a:t>Refactoring</a:t>
            </a:r>
            <a:r>
              <a:rPr lang="en-US" b="0" i="0" dirty="0">
                <a:solidFill>
                  <a:srgbClr val="303633"/>
                </a:solidFill>
                <a:effectLst/>
                <a:latin typeface="+mj-lt"/>
              </a:rPr>
              <a:t> </a:t>
            </a:r>
            <a:r>
              <a:rPr lang="en-US" b="0" i="1" dirty="0">
                <a:solidFill>
                  <a:srgbClr val="303633"/>
                </a:solidFill>
                <a:effectLst/>
                <a:latin typeface="+mj-lt"/>
              </a:rPr>
              <a:t>(noun)</a:t>
            </a:r>
            <a:r>
              <a:rPr lang="en-US" b="0" i="0" dirty="0">
                <a:solidFill>
                  <a:srgbClr val="303633"/>
                </a:solidFill>
                <a:effectLst/>
                <a:latin typeface="+mj-lt"/>
              </a:rPr>
              <a:t>: a change made to the internal structure of software to make it </a:t>
            </a:r>
          </a:p>
          <a:p>
            <a:r>
              <a:rPr lang="en-US" b="0" i="0" dirty="0">
                <a:solidFill>
                  <a:srgbClr val="303633"/>
                </a:solidFill>
                <a:effectLst/>
                <a:latin typeface="+mj-lt"/>
              </a:rPr>
              <a:t>easier to understand and cheaper to modify without changing its observable behavior.</a:t>
            </a:r>
          </a:p>
          <a:p>
            <a:pPr algn="r"/>
            <a:r>
              <a:rPr lang="en-IN" dirty="0">
                <a:solidFill>
                  <a:srgbClr val="303633"/>
                </a:solidFill>
                <a:latin typeface="+mj-lt"/>
              </a:rPr>
              <a:t>- </a:t>
            </a:r>
            <a:r>
              <a:rPr lang="en-IN" i="1" dirty="0">
                <a:solidFill>
                  <a:srgbClr val="303633"/>
                </a:solidFill>
                <a:latin typeface="+mj-lt"/>
              </a:rPr>
              <a:t>Martin Fowler</a:t>
            </a:r>
          </a:p>
        </p:txBody>
      </p:sp>
    </p:spTree>
    <p:extLst>
      <p:ext uri="{BB962C8B-B14F-4D97-AF65-F5344CB8AC3E}">
        <p14:creationId xmlns:p14="http://schemas.microsoft.com/office/powerpoint/2010/main" val="333110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5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5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grpId="1" nodeType="clickEffect">
                                  <p:stCondLst>
                                    <p:cond delay="0"/>
                                  </p:stCondLst>
                                  <p:childTnLst>
                                    <p:set>
                                      <p:cBhvr>
                                        <p:cTn id="39" dur="indefinite"/>
                                        <p:tgtEl>
                                          <p:spTgt spid="8"/>
                                        </p:tgtEl>
                                        <p:attrNameLst>
                                          <p:attrName>style.opacity</p:attrName>
                                        </p:attrNameLst>
                                      </p:cBhvr>
                                      <p:to>
                                        <p:strVal val="0.5"/>
                                      </p:to>
                                    </p:set>
                                    <p:animEffect filter="image" prLst="opacity: 0.5">
                                      <p:cBhvr rctx="IE">
                                        <p:cTn id="40" dur="indefinite"/>
                                        <p:tgtEl>
                                          <p:spTgt spid="8"/>
                                        </p:tgtEl>
                                      </p:cBhvr>
                                    </p:animEffect>
                                  </p:childTnLst>
                                </p:cTn>
                              </p:par>
                              <p:par>
                                <p:cTn id="41" presetID="9" presetClass="emph" presetSubtype="0" grpId="1" nodeType="withEffect">
                                  <p:stCondLst>
                                    <p:cond delay="0"/>
                                  </p:stCondLst>
                                  <p:childTnLst>
                                    <p:set>
                                      <p:cBhvr>
                                        <p:cTn id="42" dur="indefinite"/>
                                        <p:tgtEl>
                                          <p:spTgt spid="9"/>
                                        </p:tgtEl>
                                        <p:attrNameLst>
                                          <p:attrName>style.opacity</p:attrName>
                                        </p:attrNameLst>
                                      </p:cBhvr>
                                      <p:to>
                                        <p:strVal val="0.5"/>
                                      </p:to>
                                    </p:set>
                                    <p:animEffect filter="image" prLst="opacity: 0.5">
                                      <p:cBhvr rctx="IE">
                                        <p:cTn id="43" dur="indefinite"/>
                                        <p:tgtEl>
                                          <p:spTgt spid="9"/>
                                        </p:tgtEl>
                                      </p:cBhvr>
                                    </p:animEffect>
                                  </p:childTnLst>
                                </p:cTn>
                              </p:par>
                              <p:par>
                                <p:cTn id="44" presetID="9" presetClass="emph" presetSubtype="0" grpId="1" nodeType="withEffect">
                                  <p:stCondLst>
                                    <p:cond delay="0"/>
                                  </p:stCondLst>
                                  <p:childTnLst>
                                    <p:set>
                                      <p:cBhvr>
                                        <p:cTn id="45" dur="indefinite"/>
                                        <p:tgtEl>
                                          <p:spTgt spid="10"/>
                                        </p:tgtEl>
                                        <p:attrNameLst>
                                          <p:attrName>style.opacity</p:attrName>
                                        </p:attrNameLst>
                                      </p:cBhvr>
                                      <p:to>
                                        <p:strVal val="0.5"/>
                                      </p:to>
                                    </p:set>
                                    <p:animEffect filter="image" prLst="opacity: 0.5">
                                      <p:cBhvr rctx="IE">
                                        <p:cTn id="46" dur="indefinite"/>
                                        <p:tgtEl>
                                          <p:spTgt spid="10"/>
                                        </p:tgtEl>
                                      </p:cBhvr>
                                    </p:animEffect>
                                  </p:childTnLst>
                                </p:cTn>
                              </p:par>
                              <p:par>
                                <p:cTn id="47" presetID="9" presetClass="emph" presetSubtype="0" grpId="1" nodeType="withEffect">
                                  <p:stCondLst>
                                    <p:cond delay="0"/>
                                  </p:stCondLst>
                                  <p:childTnLst>
                                    <p:set>
                                      <p:cBhvr>
                                        <p:cTn id="48" dur="indefinite"/>
                                        <p:tgtEl>
                                          <p:spTgt spid="11"/>
                                        </p:tgtEl>
                                        <p:attrNameLst>
                                          <p:attrName>style.opacity</p:attrName>
                                        </p:attrNameLst>
                                      </p:cBhvr>
                                      <p:to>
                                        <p:strVal val="0.5"/>
                                      </p:to>
                                    </p:set>
                                    <p:animEffect filter="image" prLst="opacity: 0.5">
                                      <p:cBhvr rctx="IE">
                                        <p:cTn id="49" dur="indefinite"/>
                                        <p:tgtEl>
                                          <p:spTgt spid="11"/>
                                        </p:tgtEl>
                                      </p:cBhvr>
                                    </p:animEffect>
                                  </p:childTnLst>
                                </p:cTn>
                              </p:par>
                              <p:par>
                                <p:cTn id="50" presetID="9" presetClass="emph" presetSubtype="0" grpId="1" nodeType="withEffect">
                                  <p:stCondLst>
                                    <p:cond delay="0"/>
                                  </p:stCondLst>
                                  <p:childTnLst>
                                    <p:set>
                                      <p:cBhvr>
                                        <p:cTn id="51" dur="indefinite"/>
                                        <p:tgtEl>
                                          <p:spTgt spid="13"/>
                                        </p:tgtEl>
                                        <p:attrNameLst>
                                          <p:attrName>style.opacity</p:attrName>
                                        </p:attrNameLst>
                                      </p:cBhvr>
                                      <p:to>
                                        <p:strVal val="0.5"/>
                                      </p:to>
                                    </p:set>
                                    <p:animEffect filter="image" prLst="opacity: 0.5">
                                      <p:cBhvr rctx="IE">
                                        <p:cTn id="52" dur="indefinite"/>
                                        <p:tgtEl>
                                          <p:spTgt spid="13"/>
                                        </p:tgtEl>
                                      </p:cBhvr>
                                    </p:animEffect>
                                  </p:childTnLst>
                                </p:cTn>
                              </p:par>
                              <p:par>
                                <p:cTn id="53" presetID="9" presetClass="emph" presetSubtype="0" grpId="1" nodeType="withEffect">
                                  <p:stCondLst>
                                    <p:cond delay="0"/>
                                  </p:stCondLst>
                                  <p:childTnLst>
                                    <p:set>
                                      <p:cBhvr>
                                        <p:cTn id="54" dur="indefinite"/>
                                        <p:tgtEl>
                                          <p:spTgt spid="14"/>
                                        </p:tgtEl>
                                        <p:attrNameLst>
                                          <p:attrName>style.opacity</p:attrName>
                                        </p:attrNameLst>
                                      </p:cBhvr>
                                      <p:to>
                                        <p:strVal val="0.5"/>
                                      </p:to>
                                    </p:set>
                                    <p:animEffect filter="image" prLst="opacity: 0.5">
                                      <p:cBhvr rctx="IE">
                                        <p:cTn id="55" dur="indefinite"/>
                                        <p:tgtEl>
                                          <p:spTgt spid="14"/>
                                        </p:tgtEl>
                                      </p:cBhvr>
                                    </p:animEffect>
                                  </p:childTnLst>
                                </p:cTn>
                              </p:par>
                              <p:par>
                                <p:cTn id="56" presetID="9" presetClass="emph" presetSubtype="0" grpId="1" nodeType="withEffect">
                                  <p:stCondLst>
                                    <p:cond delay="0"/>
                                  </p:stCondLst>
                                  <p:childTnLst>
                                    <p:set>
                                      <p:cBhvr>
                                        <p:cTn id="57" dur="indefinite"/>
                                        <p:tgtEl>
                                          <p:spTgt spid="15"/>
                                        </p:tgtEl>
                                        <p:attrNameLst>
                                          <p:attrName>style.opacity</p:attrName>
                                        </p:attrNameLst>
                                      </p:cBhvr>
                                      <p:to>
                                        <p:strVal val="0.5"/>
                                      </p:to>
                                    </p:set>
                                    <p:animEffect filter="image" prLst="opacity: 0.5">
                                      <p:cBhvr rctx="IE">
                                        <p:cTn id="58" dur="indefinite"/>
                                        <p:tgtEl>
                                          <p:spTgt spid="15"/>
                                        </p:tgtEl>
                                      </p:cBhvr>
                                    </p:animEffect>
                                  </p:childTnLst>
                                </p:cTn>
                              </p:par>
                              <p:par>
                                <p:cTn id="59" presetID="9" presetClass="emph" presetSubtype="0" grpId="1" nodeType="withEffect">
                                  <p:stCondLst>
                                    <p:cond delay="0"/>
                                  </p:stCondLst>
                                  <p:childTnLst>
                                    <p:set>
                                      <p:cBhvr>
                                        <p:cTn id="60" dur="indefinite"/>
                                        <p:tgtEl>
                                          <p:spTgt spid="16"/>
                                        </p:tgtEl>
                                        <p:attrNameLst>
                                          <p:attrName>style.opacity</p:attrName>
                                        </p:attrNameLst>
                                      </p:cBhvr>
                                      <p:to>
                                        <p:strVal val="0.5"/>
                                      </p:to>
                                    </p:set>
                                    <p:animEffect filter="image" prLst="opacity: 0.5">
                                      <p:cBhvr rctx="IE">
                                        <p:cTn id="61" dur="indefinite"/>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3" grpId="0" animBg="1"/>
      <p:bldP spid="13" grpId="1" animBg="1"/>
      <p:bldP spid="14" grpId="0" animBg="1"/>
      <p:bldP spid="14" grpId="1" animBg="1"/>
      <p:bldP spid="15" grpId="0" animBg="1"/>
      <p:bldP spid="15" grpId="1" animBg="1"/>
      <p:bldP spid="16" grpId="0" animBg="1"/>
      <p:bldP spid="16" grpId="1" animBg="1"/>
      <p:bldP spid="3"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5864B-F39E-95DC-1493-B42919384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48EE92-0FFE-42F5-1B8E-4EAA1F189E3B}"/>
              </a:ext>
            </a:extLst>
          </p:cNvPr>
          <p:cNvSpPr>
            <a:spLocks noGrp="1"/>
          </p:cNvSpPr>
          <p:nvPr>
            <p:ph type="title"/>
          </p:nvPr>
        </p:nvSpPr>
        <p:spPr/>
        <p:txBody>
          <a:bodyPr anchor="ctr"/>
          <a:lstStyle/>
          <a:p>
            <a:r>
              <a:rPr lang="en-US" dirty="0">
                <a:solidFill>
                  <a:schemeClr val="tx1"/>
                </a:solidFill>
              </a:rPr>
              <a:t>Extract Method refactoring</a:t>
            </a:r>
            <a:endParaRPr lang="en-IN" dirty="0">
              <a:solidFill>
                <a:schemeClr val="tx1"/>
              </a:solidFill>
            </a:endParaRPr>
          </a:p>
        </p:txBody>
      </p:sp>
      <p:sp>
        <p:nvSpPr>
          <p:cNvPr id="4" name="Slide Number Placeholder 3">
            <a:extLst>
              <a:ext uri="{FF2B5EF4-FFF2-40B4-BE49-F238E27FC236}">
                <a16:creationId xmlns:a16="http://schemas.microsoft.com/office/drawing/2014/main" id="{E11CA780-B38F-791B-2AF0-8A6ECE50D40D}"/>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8" name="Picture 7">
            <a:extLst>
              <a:ext uri="{FF2B5EF4-FFF2-40B4-BE49-F238E27FC236}">
                <a16:creationId xmlns:a16="http://schemas.microsoft.com/office/drawing/2014/main" id="{A218EFB8-ADA5-9819-FB85-25C6DD8B1B80}"/>
              </a:ext>
            </a:extLst>
          </p:cNvPr>
          <p:cNvPicPr>
            <a:picLocks noChangeAspect="1"/>
          </p:cNvPicPr>
          <p:nvPr/>
        </p:nvPicPr>
        <p:blipFill>
          <a:blip r:embed="rId3"/>
          <a:srcRect l="6614" t="6884" r="6469" b="6882"/>
          <a:stretch/>
        </p:blipFill>
        <p:spPr>
          <a:xfrm>
            <a:off x="6367232" y="1016316"/>
            <a:ext cx="5565059" cy="5304299"/>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ED9B601D-A53C-7155-1E2F-DB8BB3EDF997}"/>
              </a:ext>
            </a:extLst>
          </p:cNvPr>
          <p:cNvPicPr>
            <a:picLocks noChangeAspect="1"/>
          </p:cNvPicPr>
          <p:nvPr/>
        </p:nvPicPr>
        <p:blipFill>
          <a:blip r:embed="rId4"/>
          <a:srcRect l="5739" t="7874" r="5214" b="7960"/>
          <a:stretch/>
        </p:blipFill>
        <p:spPr>
          <a:xfrm>
            <a:off x="417721" y="992014"/>
            <a:ext cx="5722375" cy="5304299"/>
          </a:xfrm>
          <a:prstGeom prst="rect">
            <a:avLst/>
          </a:prstGeom>
        </p:spPr>
      </p:pic>
      <p:sp>
        <p:nvSpPr>
          <p:cNvPr id="5" name="Rectangle 4">
            <a:extLst>
              <a:ext uri="{FF2B5EF4-FFF2-40B4-BE49-F238E27FC236}">
                <a16:creationId xmlns:a16="http://schemas.microsoft.com/office/drawing/2014/main" id="{EEB26263-79D4-B149-26C7-010A0F6A3EA9}"/>
              </a:ext>
            </a:extLst>
          </p:cNvPr>
          <p:cNvSpPr/>
          <p:nvPr/>
        </p:nvSpPr>
        <p:spPr>
          <a:xfrm>
            <a:off x="628073" y="2290618"/>
            <a:ext cx="5301672" cy="131156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C16E8BFF-3162-F4EF-C013-8DDFDFC8DFB6}"/>
              </a:ext>
            </a:extLst>
          </p:cNvPr>
          <p:cNvSpPr/>
          <p:nvPr/>
        </p:nvSpPr>
        <p:spPr>
          <a:xfrm>
            <a:off x="6377064" y="3439865"/>
            <a:ext cx="5301672" cy="66108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31D66194-0351-A9DC-44A7-1632F6EA4D2D}"/>
              </a:ext>
            </a:extLst>
          </p:cNvPr>
          <p:cNvSpPr/>
          <p:nvPr/>
        </p:nvSpPr>
        <p:spPr>
          <a:xfrm>
            <a:off x="6377064" y="1791940"/>
            <a:ext cx="5301672" cy="23948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69085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BF050-3913-E332-F6CE-5D536E9F30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CCC3C-E216-7C36-42BE-0BA5C25A8A85}"/>
              </a:ext>
            </a:extLst>
          </p:cNvPr>
          <p:cNvSpPr>
            <a:spLocks noGrp="1"/>
          </p:cNvSpPr>
          <p:nvPr>
            <p:ph type="title"/>
          </p:nvPr>
        </p:nvSpPr>
        <p:spPr/>
        <p:txBody>
          <a:bodyPr anchor="ctr"/>
          <a:lstStyle/>
          <a:p>
            <a:r>
              <a:rPr lang="en-IN" dirty="0">
                <a:solidFill>
                  <a:schemeClr val="tx1"/>
                </a:solidFill>
              </a:rPr>
              <a:t>Limitations</a:t>
            </a:r>
          </a:p>
        </p:txBody>
      </p:sp>
      <p:sp>
        <p:nvSpPr>
          <p:cNvPr id="4" name="Slide Number Placeholder 3">
            <a:extLst>
              <a:ext uri="{FF2B5EF4-FFF2-40B4-BE49-F238E27FC236}">
                <a16:creationId xmlns:a16="http://schemas.microsoft.com/office/drawing/2014/main" id="{4CA2165D-8A26-D714-3CF5-468E1FCDE80E}"/>
              </a:ext>
            </a:extLst>
          </p:cNvPr>
          <p:cNvSpPr>
            <a:spLocks noGrp="1"/>
          </p:cNvSpPr>
          <p:nvPr>
            <p:ph type="sldNum" sz="quarter" idx="12"/>
          </p:nvPr>
        </p:nvSpPr>
        <p:spPr/>
        <p:txBody>
          <a:bodyPr/>
          <a:lstStyle/>
          <a:p>
            <a:fld id="{B5CEABB6-07DC-46E8-9B57-56EC44A396E5}" type="slidenum">
              <a:rPr lang="en-US" smtClean="0"/>
              <a:t>8</a:t>
            </a:fld>
            <a:endParaRPr lang="en-US" dirty="0"/>
          </a:p>
        </p:txBody>
      </p:sp>
      <p:graphicFrame>
        <p:nvGraphicFramePr>
          <p:cNvPr id="5" name="Diagram 4">
            <a:extLst>
              <a:ext uri="{FF2B5EF4-FFF2-40B4-BE49-F238E27FC236}">
                <a16:creationId xmlns:a16="http://schemas.microsoft.com/office/drawing/2014/main" id="{CCFDCA68-9841-F8D4-3E29-7E591CE18E4F}"/>
              </a:ext>
            </a:extLst>
          </p:cNvPr>
          <p:cNvGraphicFramePr/>
          <p:nvPr>
            <p:extLst>
              <p:ext uri="{D42A27DB-BD31-4B8C-83A1-F6EECF244321}">
                <p14:modId xmlns:p14="http://schemas.microsoft.com/office/powerpoint/2010/main" val="1507386818"/>
              </p:ext>
            </p:extLst>
          </p:nvPr>
        </p:nvGraphicFramePr>
        <p:xfrm>
          <a:off x="2410691" y="1246909"/>
          <a:ext cx="7749308" cy="4891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141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3C1CC6B-0A7D-40F1-9A87-13138A528999}"/>
                                            </p:graphicEl>
                                          </p:spTgt>
                                        </p:tgtEl>
                                        <p:attrNameLst>
                                          <p:attrName>style.visibility</p:attrName>
                                        </p:attrNameLst>
                                      </p:cBhvr>
                                      <p:to>
                                        <p:strVal val="visible"/>
                                      </p:to>
                                    </p:set>
                                    <p:animEffect transition="in" filter="fade">
                                      <p:cBhvr>
                                        <p:cTn id="7" dur="500"/>
                                        <p:tgtEl>
                                          <p:spTgt spid="5">
                                            <p:graphicEl>
                                              <a:dgm id="{73C1CC6B-0A7D-40F1-9A87-13138A528999}"/>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B71D69B-DC4A-4334-8ABC-89AE264F7A83}"/>
                                            </p:graphicEl>
                                          </p:spTgt>
                                        </p:tgtEl>
                                        <p:attrNameLst>
                                          <p:attrName>style.visibility</p:attrName>
                                        </p:attrNameLst>
                                      </p:cBhvr>
                                      <p:to>
                                        <p:strVal val="visible"/>
                                      </p:to>
                                    </p:set>
                                    <p:animEffect transition="in" filter="fade">
                                      <p:cBhvr>
                                        <p:cTn id="10" dur="250"/>
                                        <p:tgtEl>
                                          <p:spTgt spid="5">
                                            <p:graphicEl>
                                              <a:dgm id="{1B71D69B-DC4A-4334-8ABC-89AE264F7A8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15307D13-5C0D-4A02-B36E-7915B7BCA6E2}"/>
                                            </p:graphicEl>
                                          </p:spTgt>
                                        </p:tgtEl>
                                        <p:attrNameLst>
                                          <p:attrName>style.visibility</p:attrName>
                                        </p:attrNameLst>
                                      </p:cBhvr>
                                      <p:to>
                                        <p:strVal val="visible"/>
                                      </p:to>
                                    </p:set>
                                    <p:animEffect transition="in" filter="fade">
                                      <p:cBhvr>
                                        <p:cTn id="15" dur="500"/>
                                        <p:tgtEl>
                                          <p:spTgt spid="5">
                                            <p:graphicEl>
                                              <a:dgm id="{15307D13-5C0D-4A02-B36E-7915B7BCA6E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52AB81F9-21EE-4430-86E4-6211DF43767C}"/>
                                            </p:graphicEl>
                                          </p:spTgt>
                                        </p:tgtEl>
                                        <p:attrNameLst>
                                          <p:attrName>style.visibility</p:attrName>
                                        </p:attrNameLst>
                                      </p:cBhvr>
                                      <p:to>
                                        <p:strVal val="visible"/>
                                      </p:to>
                                    </p:set>
                                    <p:animEffect transition="in" filter="fade">
                                      <p:cBhvr>
                                        <p:cTn id="18" dur="250"/>
                                        <p:tgtEl>
                                          <p:spTgt spid="5">
                                            <p:graphicEl>
                                              <a:dgm id="{52AB81F9-21EE-4430-86E4-6211DF43767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68D16AD2-F29A-4851-AE12-FF5289E8770C}"/>
                                            </p:graphicEl>
                                          </p:spTgt>
                                        </p:tgtEl>
                                        <p:attrNameLst>
                                          <p:attrName>style.visibility</p:attrName>
                                        </p:attrNameLst>
                                      </p:cBhvr>
                                      <p:to>
                                        <p:strVal val="visible"/>
                                      </p:to>
                                    </p:set>
                                    <p:animEffect transition="in" filter="fade">
                                      <p:cBhvr>
                                        <p:cTn id="23" dur="500"/>
                                        <p:tgtEl>
                                          <p:spTgt spid="5">
                                            <p:graphicEl>
                                              <a:dgm id="{68D16AD2-F29A-4851-AE12-FF5289E8770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9C604CE7-45F1-4A85-8523-3FF873184B2F}"/>
                                            </p:graphicEl>
                                          </p:spTgt>
                                        </p:tgtEl>
                                        <p:attrNameLst>
                                          <p:attrName>style.visibility</p:attrName>
                                        </p:attrNameLst>
                                      </p:cBhvr>
                                      <p:to>
                                        <p:strVal val="visible"/>
                                      </p:to>
                                    </p:set>
                                    <p:animEffect transition="in" filter="fade">
                                      <p:cBhvr>
                                        <p:cTn id="26" dur="250"/>
                                        <p:tgtEl>
                                          <p:spTgt spid="5">
                                            <p:graphicEl>
                                              <a:dgm id="{9C604CE7-45F1-4A85-8523-3FF873184B2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74DED-FD58-558A-7F5C-9E2D16DC034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753FC30-E00E-520A-CB0C-F7B60BFEE530}"/>
              </a:ext>
            </a:extLst>
          </p:cNvPr>
          <p:cNvPicPr>
            <a:picLocks noChangeAspect="1"/>
          </p:cNvPicPr>
          <p:nvPr/>
        </p:nvPicPr>
        <p:blipFill>
          <a:blip r:embed="rId3">
            <a:grayscl/>
          </a:blip>
          <a:stretch>
            <a:fillRect/>
          </a:stretch>
        </p:blipFill>
        <p:spPr>
          <a:xfrm>
            <a:off x="2472502" y="1709349"/>
            <a:ext cx="6339480" cy="3175350"/>
          </a:xfrm>
          <a:prstGeom prst="rect">
            <a:avLst/>
          </a:prstGeom>
        </p:spPr>
      </p:pic>
      <p:sp>
        <p:nvSpPr>
          <p:cNvPr id="2" name="Title 1">
            <a:extLst>
              <a:ext uri="{FF2B5EF4-FFF2-40B4-BE49-F238E27FC236}">
                <a16:creationId xmlns:a16="http://schemas.microsoft.com/office/drawing/2014/main" id="{D4B6DDB8-5A46-962F-4F2D-A250E5615BD1}"/>
              </a:ext>
            </a:extLst>
          </p:cNvPr>
          <p:cNvSpPr>
            <a:spLocks noGrp="1"/>
          </p:cNvSpPr>
          <p:nvPr>
            <p:ph type="ctrTitle"/>
          </p:nvPr>
        </p:nvSpPr>
        <p:spPr>
          <a:xfrm>
            <a:off x="3171356" y="2120202"/>
            <a:ext cx="4941771" cy="1831312"/>
          </a:xfrm>
        </p:spPr>
        <p:txBody>
          <a:bodyPr anchor="b">
            <a:normAutofit fontScale="90000"/>
          </a:bodyPr>
          <a:lstStyle/>
          <a:p>
            <a:pPr algn="ctr"/>
            <a:r>
              <a:rPr lang="en-IN" dirty="0">
                <a:solidFill>
                  <a:schemeClr val="tx1"/>
                </a:solidFill>
              </a:rPr>
              <a:t>Automatic refactoring candidate identification</a:t>
            </a:r>
          </a:p>
        </p:txBody>
      </p:sp>
      <p:sp>
        <p:nvSpPr>
          <p:cNvPr id="7" name="Subtitle 2">
            <a:extLst>
              <a:ext uri="{FF2B5EF4-FFF2-40B4-BE49-F238E27FC236}">
                <a16:creationId xmlns:a16="http://schemas.microsoft.com/office/drawing/2014/main" id="{197CC7A1-C12B-5833-1215-8DD2F50A12BD}"/>
              </a:ext>
            </a:extLst>
          </p:cNvPr>
          <p:cNvSpPr>
            <a:spLocks noGrp="1"/>
          </p:cNvSpPr>
          <p:nvPr>
            <p:ph type="subTitle" idx="1"/>
          </p:nvPr>
        </p:nvSpPr>
        <p:spPr>
          <a:xfrm>
            <a:off x="287195" y="6078595"/>
            <a:ext cx="4941770" cy="396660"/>
          </a:xfrm>
        </p:spPr>
        <p:txBody>
          <a:bodyPr/>
          <a:lstStyle/>
          <a:p>
            <a:r>
              <a:rPr lang="en-US" dirty="0"/>
              <a:t>Part 2</a:t>
            </a:r>
          </a:p>
        </p:txBody>
      </p:sp>
    </p:spTree>
    <p:extLst>
      <p:ext uri="{BB962C8B-B14F-4D97-AF65-F5344CB8AC3E}">
        <p14:creationId xmlns:p14="http://schemas.microsoft.com/office/powerpoint/2010/main" val="4004885983"/>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3.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4397</TotalTime>
  <Words>3863</Words>
  <Application>Microsoft Office PowerPoint</Application>
  <PresentationFormat>Widescreen</PresentationFormat>
  <Paragraphs>341</Paragraphs>
  <Slides>36</Slides>
  <Notes>35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CMR12</vt:lpstr>
      <vt:lpstr>Garamond</vt:lpstr>
      <vt:lpstr>Lucida Calligraphy</vt:lpstr>
      <vt:lpstr>Roboto</vt:lpstr>
      <vt:lpstr>Monoline</vt:lpstr>
      <vt:lpstr>Indranil Palit</vt:lpstr>
      <vt:lpstr>outline</vt:lpstr>
      <vt:lpstr>Introduction</vt:lpstr>
      <vt:lpstr>Code smells</vt:lpstr>
      <vt:lpstr>Long method smell</vt:lpstr>
      <vt:lpstr>Code refactoring</vt:lpstr>
      <vt:lpstr>Extract Method refactoring</vt:lpstr>
      <vt:lpstr>Limitations</vt:lpstr>
      <vt:lpstr>Automatic refactoring candidate identification</vt:lpstr>
      <vt:lpstr>limitations</vt:lpstr>
      <vt:lpstr>Overview of proposed approach</vt:lpstr>
      <vt:lpstr>Negative sample identification</vt:lpstr>
      <vt:lpstr>Negative sample identification</vt:lpstr>
      <vt:lpstr>Research questions</vt:lpstr>
      <vt:lpstr>Evaluation metrics</vt:lpstr>
      <vt:lpstr>Answering RQ1: SOTA Comparison </vt:lpstr>
      <vt:lpstr>Answering RQ2: feature extraction</vt:lpstr>
      <vt:lpstr>Key findings</vt:lpstr>
      <vt:lpstr>Generating refactored code</vt:lpstr>
      <vt:lpstr>Limitations</vt:lpstr>
      <vt:lpstr>Motivation</vt:lpstr>
      <vt:lpstr>Overview of proposed approach</vt:lpstr>
      <vt:lpstr>Overview of reward function</vt:lpstr>
      <vt:lpstr>Research questions</vt:lpstr>
      <vt:lpstr>Research questions</vt:lpstr>
      <vt:lpstr>Evaluation metrics</vt:lpstr>
      <vt:lpstr>Answering rq1: performance of sft for refactoring</vt:lpstr>
      <vt:lpstr>Answering rq1: performance of sft for refactoring</vt:lpstr>
      <vt:lpstr>Answering rq2: Effectiveness of RL for automated refactoring</vt:lpstr>
      <vt:lpstr>Answering rq3: performance of sft + rL for refactoring</vt:lpstr>
      <vt:lpstr>Answering rq3: performance of sft + rL for refactoring</vt:lpstr>
      <vt:lpstr>Answering rq3: performance of sft + rL for refactoring</vt:lpstr>
      <vt:lpstr>Key findings</vt:lpstr>
      <vt:lpstr>Conclusion and Q&amp;A</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Indranil Palit</dc:creator>
  <cp:lastModifiedBy>Indranil Palit</cp:lastModifiedBy>
  <cp:revision>3</cp:revision>
  <dcterms:created xsi:type="dcterms:W3CDTF">2024-11-28T05:01:09Z</dcterms:created>
  <dcterms:modified xsi:type="dcterms:W3CDTF">2024-12-26T06:29:15Z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